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theme/theme10.xml" ContentType="application/vnd.openxmlformats-officedocument.theme+xml"/>
  <Override PartName="/ppt/slideLayouts/slideLayout12.xml" ContentType="application/vnd.openxmlformats-officedocument.presentationml.slideLayout+xml"/>
  <Override PartName="/ppt/theme/theme11.xml" ContentType="application/vnd.openxmlformats-officedocument.theme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ppt/slideLayouts/slideLayout14.xml" ContentType="application/vnd.openxmlformats-officedocument.presentationml.slideLayout+xml"/>
  <Override PartName="/ppt/theme/theme1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  <p:sldMasterId id="2147483786" r:id="rId2"/>
    <p:sldMasterId id="2147483788" r:id="rId3"/>
    <p:sldMasterId id="2147483790" r:id="rId4"/>
    <p:sldMasterId id="2147483776" r:id="rId5"/>
    <p:sldMasterId id="2147483778" r:id="rId6"/>
    <p:sldMasterId id="2147483780" r:id="rId7"/>
    <p:sldMasterId id="2147483782" r:id="rId8"/>
    <p:sldMasterId id="2147483784" r:id="rId9"/>
    <p:sldMasterId id="2147483792" r:id="rId10"/>
    <p:sldMasterId id="2147483795" r:id="rId11"/>
    <p:sldMasterId id="2147483797" r:id="rId12"/>
    <p:sldMasterId id="2147483800" r:id="rId13"/>
    <p:sldMasterId id="2147483805" r:id="rId14"/>
    <p:sldMasterId id="2147483824" r:id="rId15"/>
    <p:sldMasterId id="2147483843" r:id="rId16"/>
    <p:sldMasterId id="2147483862" r:id="rId17"/>
  </p:sldMasterIdLst>
  <p:notesMasterIdLst>
    <p:notesMasterId r:id="rId20"/>
  </p:notesMasterIdLst>
  <p:sldIdLst>
    <p:sldId id="286" r:id="rId18"/>
    <p:sldId id="971" r:id="rId19"/>
  </p:sldIdLst>
  <p:sldSz cx="9144000" cy="5143500" type="screen16x9"/>
  <p:notesSz cx="6797675" cy="9928225"/>
  <p:defaultTextStyle>
    <a:defPPr>
      <a:defRPr lang="nb-NO"/>
    </a:defPPr>
    <a:lvl1pPr marL="0" algn="l" defTabSz="408154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54" algn="l" defTabSz="408154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08" algn="l" defTabSz="408154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462" algn="l" defTabSz="408154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15" algn="l" defTabSz="408154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770" algn="l" defTabSz="408154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8923" algn="l" defTabSz="408154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077" algn="l" defTabSz="408154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231" algn="l" defTabSz="408154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3B0E3"/>
    <a:srgbClr val="44848D"/>
    <a:srgbClr val="004E53"/>
    <a:srgbClr val="E1D7F1"/>
    <a:srgbClr val="9DD7E2"/>
    <a:srgbClr val="85CDDB"/>
    <a:srgbClr val="93CDDD"/>
    <a:srgbClr val="A1C1C7"/>
    <a:srgbClr val="73A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0812" autoAdjust="0"/>
  </p:normalViewPr>
  <p:slideViewPr>
    <p:cSldViewPr snapToGrid="0" snapToObjects="1">
      <p:cViewPr varScale="1">
        <p:scale>
          <a:sx n="132" d="100"/>
          <a:sy n="132" d="100"/>
        </p:scale>
        <p:origin x="75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63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A6A5-FF3D-D947-B7C6-ABA0AECABE1F}" type="datetimeFigureOut">
              <a:rPr lang="nb-NO" smtClean="0"/>
              <a:t>08.03.2022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B0B90-40A8-A04D-B0DD-97A0DE05D3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434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900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1pPr>
    <a:lvl2pPr marL="171450" algn="l" defTabSz="342900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2pPr>
    <a:lvl3pPr marL="342900" algn="l" defTabSz="342900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3pPr>
    <a:lvl4pPr marL="514350" algn="l" defTabSz="342900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4pPr>
    <a:lvl5pPr marL="685800" algn="l" defTabSz="342900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5pPr>
    <a:lvl6pPr marL="857250" algn="l" defTabSz="342900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6pPr>
    <a:lvl7pPr marL="1028700" algn="l" defTabSz="342900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7pPr>
    <a:lvl8pPr marL="1200150" algn="l" defTabSz="342900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8pPr>
    <a:lvl9pPr marL="1371600" algn="l" defTabSz="342900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4.xml"/><Relationship Id="rId4" Type="http://schemas.openxmlformats.org/officeDocument/2006/relationships/image" Target="../media/image18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1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1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1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63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4"/>
          <p:cNvSpPr>
            <a:spLocks noGrp="1"/>
          </p:cNvSpPr>
          <p:nvPr>
            <p:ph type="body" sz="quarter" idx="11" hasCustomPrompt="1"/>
          </p:nvPr>
        </p:nvSpPr>
        <p:spPr>
          <a:xfrm>
            <a:off x="3962859" y="3463290"/>
            <a:ext cx="4748502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6" name="Plassholder for tekst 4"/>
          <p:cNvSpPr>
            <a:spLocks noGrp="1"/>
          </p:cNvSpPr>
          <p:nvPr>
            <p:ph type="body" sz="quarter" idx="14"/>
          </p:nvPr>
        </p:nvSpPr>
        <p:spPr>
          <a:xfrm>
            <a:off x="3978417" y="2880096"/>
            <a:ext cx="4721512" cy="578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75" cap="all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</a:t>
            </a:r>
          </a:p>
        </p:txBody>
      </p:sp>
    </p:spTree>
    <p:extLst>
      <p:ext uri="{BB962C8B-B14F-4D97-AF65-F5344CB8AC3E}">
        <p14:creationId xmlns:p14="http://schemas.microsoft.com/office/powerpoint/2010/main" val="211822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/>
          <p:cNvSpPr>
            <a:spLocks noGrp="1"/>
          </p:cNvSpPr>
          <p:nvPr>
            <p:ph type="body" sz="quarter" idx="11" hasCustomPrompt="1"/>
          </p:nvPr>
        </p:nvSpPr>
        <p:spPr>
          <a:xfrm>
            <a:off x="1010194" y="2020389"/>
            <a:ext cx="7228115" cy="29449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2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008486" y="759024"/>
            <a:ext cx="7202307" cy="3429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5625" b="1" i="0" baseline="0">
                <a:solidFill>
                  <a:schemeClr val="bg1"/>
                </a:solidFill>
                <a:latin typeface="Apex New Bold" charset="0"/>
              </a:defRPr>
            </a:lvl1pPr>
          </a:lstStyle>
          <a:p>
            <a:pPr lvl="0"/>
            <a:r>
              <a:rPr lang="nb-NO" dirty="0"/>
              <a:t>Klikk for å skrive</a:t>
            </a:r>
          </a:p>
        </p:txBody>
      </p:sp>
    </p:spTree>
    <p:extLst>
      <p:ext uri="{BB962C8B-B14F-4D97-AF65-F5344CB8AC3E}">
        <p14:creationId xmlns:p14="http://schemas.microsoft.com/office/powerpoint/2010/main" val="1776673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3965157" y="514435"/>
            <a:ext cx="4825781" cy="8326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500" b="1" i="0" cap="all" baseline="0">
                <a:solidFill>
                  <a:srgbClr val="C3B0E3"/>
                </a:solidFill>
                <a:latin typeface="Apex New" charset="0"/>
              </a:defRPr>
            </a:lvl1pPr>
          </a:lstStyle>
          <a:p>
            <a:pPr lvl="0"/>
            <a:r>
              <a:rPr lang="nb-NO" dirty="0" err="1"/>
              <a:t>KLIkk</a:t>
            </a:r>
            <a:r>
              <a:rPr lang="nb-NO" dirty="0"/>
              <a:t> </a:t>
            </a:r>
          </a:p>
        </p:txBody>
      </p:sp>
      <p:sp>
        <p:nvSpPr>
          <p:cNvPr id="20" name="Plassholder for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3965157" y="1671230"/>
            <a:ext cx="4817248" cy="3162027"/>
          </a:xfrm>
          <a:prstGeom prst="rect">
            <a:avLst/>
          </a:prstGeom>
        </p:spPr>
        <p:txBody>
          <a:bodyPr/>
          <a:lstStyle>
            <a:lvl1pPr marL="0" indent="0" algn="l" defTabSz="685663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 sz="900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en-US" altLang="nb-NO" sz="1125" baseline="0" dirty="0" err="1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Klikk</a:t>
            </a:r>
            <a:r>
              <a:rPr lang="en-US" altLang="nb-NO" sz="1125" baseline="0" dirty="0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 for </a:t>
            </a:r>
            <a:r>
              <a:rPr lang="en-US" altLang="nb-NO" sz="1125" baseline="0" dirty="0" err="1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å</a:t>
            </a:r>
            <a:r>
              <a:rPr lang="en-US" altLang="nb-NO" sz="1125" baseline="0" dirty="0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 </a:t>
            </a:r>
            <a:r>
              <a:rPr lang="en-US" altLang="nb-NO" sz="1125" baseline="0" dirty="0" err="1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skrive</a:t>
            </a:r>
            <a:endParaRPr lang="en-US" altLang="nb-NO" sz="1125" baseline="0" dirty="0">
              <a:solidFill>
                <a:schemeClr val="tx2"/>
              </a:solidFill>
              <a:latin typeface="Apex New Light" charset="0"/>
              <a:ea typeface="Apex New Light" charset="0"/>
              <a:cs typeface="Apex New Light" charset="0"/>
            </a:endParaRP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002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8CFB09F9-8E13-6849-AE85-C9F3510063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08486" y="656664"/>
            <a:ext cx="7202307" cy="83094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000" b="1" i="0" baseline="0">
                <a:solidFill>
                  <a:schemeClr val="tx1"/>
                </a:solidFill>
                <a:latin typeface="Apex New Bold" charset="0"/>
              </a:defRPr>
            </a:lvl1pPr>
          </a:lstStyle>
          <a:p>
            <a:pPr lvl="0"/>
            <a:r>
              <a:rPr lang="nb-NO" dirty="0"/>
              <a:t>Klikk for å skrive</a:t>
            </a:r>
          </a:p>
        </p:txBody>
      </p:sp>
    </p:spTree>
    <p:extLst>
      <p:ext uri="{BB962C8B-B14F-4D97-AF65-F5344CB8AC3E}">
        <p14:creationId xmlns:p14="http://schemas.microsoft.com/office/powerpoint/2010/main" val="1549942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A2D9640C-A487-8A46-A016-12DD715994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4153" y="1976845"/>
            <a:ext cx="7207134" cy="2734491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skrive</a:t>
            </a:r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8991C882-E7B4-BB43-92EF-D65C301AAB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08486" y="759024"/>
            <a:ext cx="7202307" cy="1069776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800" b="1" i="0" baseline="0">
                <a:solidFill>
                  <a:schemeClr val="tx1"/>
                </a:solidFill>
                <a:latin typeface="Apex New Bold" charset="0"/>
              </a:defRPr>
            </a:lvl1pPr>
          </a:lstStyle>
          <a:p>
            <a:pPr lvl="0"/>
            <a:r>
              <a:rPr lang="nb-NO" dirty="0"/>
              <a:t>Klikk for å skrive</a:t>
            </a:r>
          </a:p>
        </p:txBody>
      </p:sp>
    </p:spTree>
    <p:extLst>
      <p:ext uri="{BB962C8B-B14F-4D97-AF65-F5344CB8AC3E}">
        <p14:creationId xmlns:p14="http://schemas.microsoft.com/office/powerpoint/2010/main" val="1906082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99675" y="1977684"/>
            <a:ext cx="7772400" cy="1102519"/>
          </a:xfrm>
        </p:spPr>
        <p:txBody>
          <a:bodyPr/>
          <a:lstStyle>
            <a:lvl1pPr algn="l"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7638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E7D6254-FDD6-4FA0-B68B-4B4ADE43DD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8139" y="854869"/>
            <a:ext cx="1189037" cy="390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tel 2">
            <a:extLst>
              <a:ext uri="{FF2B5EF4-FFF2-40B4-BE49-F238E27FC236}">
                <a16:creationId xmlns:a16="http://schemas.microsoft.com/office/drawing/2014/main" id="{55804172-07C6-43D8-9FC7-A21A186DA3B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954964" y="844154"/>
            <a:ext cx="1196975" cy="3925490"/>
          </a:xfrm>
          <a:prstGeom prst="rect">
            <a:avLst/>
          </a:pr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>
              <a:defRPr/>
            </a:pPr>
            <a:endParaRPr lang="nb-NO" altLang="nb-NO" sz="1205" b="1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AF2BB31E-356A-4BA4-ACE4-9B7508FF220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14326" y="844154"/>
            <a:ext cx="7561263" cy="392549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0"/>
          </p:nvPr>
        </p:nvSpPr>
        <p:spPr>
          <a:xfrm>
            <a:off x="302498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66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7994A4A-ED36-4846-8CE7-040A800584FC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551" y="842963"/>
            <a:ext cx="1192213" cy="3926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tel 2">
            <a:extLst>
              <a:ext uri="{FF2B5EF4-FFF2-40B4-BE49-F238E27FC236}">
                <a16:creationId xmlns:a16="http://schemas.microsoft.com/office/drawing/2014/main" id="{90E4DF89-37D3-4F02-A477-721EA1BBF04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956551" y="844154"/>
            <a:ext cx="1192213" cy="3925490"/>
          </a:xfrm>
          <a:prstGeom prst="rect">
            <a:avLst/>
          </a:pr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>
              <a:defRPr/>
            </a:pPr>
            <a:endParaRPr lang="nb-NO" altLang="nb-NO" sz="1205" b="1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839CFDC-E909-4916-B66B-39368A0A5B3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14326" y="844154"/>
            <a:ext cx="7561263" cy="392549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302498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153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ucci.com/images/ecommerce/styles_new/201006/web_2column/wg_store_rome_2_web_2column.jpg">
            <a:extLst>
              <a:ext uri="{FF2B5EF4-FFF2-40B4-BE49-F238E27FC236}">
                <a16:creationId xmlns:a16="http://schemas.microsoft.com/office/drawing/2014/main" id="{B5A611EB-8CBC-4D41-B4A8-6C600E09FB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551" y="842963"/>
            <a:ext cx="1190625" cy="392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tel 2">
            <a:extLst>
              <a:ext uri="{FF2B5EF4-FFF2-40B4-BE49-F238E27FC236}">
                <a16:creationId xmlns:a16="http://schemas.microsoft.com/office/drawing/2014/main" id="{56037FB2-531D-45F6-9FBB-CC071E2779D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956551" y="844154"/>
            <a:ext cx="1190625" cy="3925490"/>
          </a:xfrm>
          <a:prstGeom prst="rect">
            <a:avLst/>
          </a:pr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>
              <a:defRPr/>
            </a:pPr>
            <a:endParaRPr lang="nb-NO" altLang="nb-NO" sz="1205" b="1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765D3DC-23CC-4411-80E1-752663F898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14326" y="844154"/>
            <a:ext cx="7561263" cy="392549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pic>
        <p:nvPicPr>
          <p:cNvPr id="7" name="Picture 2" descr="F:\Bildebase\Bilder medarbeidere\Bilder fra fotograf Anette Larsen +47 988 20 584\Lavoppløst\IMG_0255_LR.jpg">
            <a:extLst>
              <a:ext uri="{FF2B5EF4-FFF2-40B4-BE49-F238E27FC236}">
                <a16:creationId xmlns:a16="http://schemas.microsoft.com/office/drawing/2014/main" id="{7ABD71BD-8DF9-4E71-BEB5-BC6F02EAC3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551" y="842963"/>
            <a:ext cx="1190625" cy="392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0"/>
          </p:nvPr>
        </p:nvSpPr>
        <p:spPr>
          <a:xfrm>
            <a:off x="302498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471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E388DC4B-EFC6-417B-9DEE-F9DCF90BCD7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8553450" cy="3932634"/>
          </a:xfrm>
          <a:prstGeom prst="roundRect">
            <a:avLst>
              <a:gd name="adj" fmla="val 1254"/>
            </a:avLst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2"/>
          </p:nvPr>
        </p:nvSpPr>
        <p:spPr>
          <a:xfrm>
            <a:off x="294109" y="843558"/>
            <a:ext cx="8563263" cy="3925482"/>
          </a:xfrm>
          <a:noFill/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347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D543E6-9479-664A-890F-DBFC6464E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74421" y="2157867"/>
            <a:ext cx="6969579" cy="993775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1"/>
                </a:solidFill>
                <a:latin typeface="Apex New" panose="02010600040501010103" pitchFamily="2" charset="77"/>
              </a:defRPr>
            </a:lvl1pPr>
          </a:lstStyle>
          <a:p>
            <a:r>
              <a:rPr lang="nb-NO" dirty="0"/>
              <a:t>Klikk for å skrive</a:t>
            </a:r>
          </a:p>
        </p:txBody>
      </p:sp>
    </p:spTree>
    <p:extLst>
      <p:ext uri="{BB962C8B-B14F-4D97-AF65-F5344CB8AC3E}">
        <p14:creationId xmlns:p14="http://schemas.microsoft.com/office/powerpoint/2010/main" val="2931307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FB6178F4-5CAA-4082-B1BD-2409910DC4B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8553450" cy="2106215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15" name="Plassholder for innhold 3"/>
          <p:cNvSpPr>
            <a:spLocks noGrp="1"/>
          </p:cNvSpPr>
          <p:nvPr>
            <p:ph sz="half" idx="12"/>
          </p:nvPr>
        </p:nvSpPr>
        <p:spPr>
          <a:xfrm>
            <a:off x="302500" y="3003240"/>
            <a:ext cx="8554873" cy="1765800"/>
          </a:xfrm>
          <a:solidFill>
            <a:srgbClr val="F8F8F8">
              <a:alpha val="96078"/>
            </a:srgbClr>
          </a:solidFill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482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2FDD4EF-9B84-41FF-ACDA-9DB65FCE9AC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3"/>
            <a:ext cx="8553450" cy="1241822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4F867008-0B1F-42C3-AD84-9B0F12E9328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2139554"/>
            <a:ext cx="8553450" cy="26300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297574" y="843558"/>
            <a:ext cx="8565647" cy="12421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101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B7345044-EED0-4375-B005-3E38741B6D1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F6889D6-38FF-49B4-8A04-A185CE41CE0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1724" y="843558"/>
            <a:ext cx="423000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19390" y="843558"/>
            <a:ext cx="4228378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95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EE8511AE-5474-402B-9908-32D51E61FD6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07CF2B6-7E47-4602-9720-D2622E3376D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19390" y="843558"/>
            <a:ext cx="4228378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660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5967A6F1-CFA4-4CDF-8D36-EF8CE8ACCA8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3C2E3109-0A65-4E6D-BE0A-44FFFE600B4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36431D3-6D61-44AA-8255-D676ACFE0FD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19625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522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4408800-EA2F-4F51-AF56-CE29AE8B204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052D466C-CC79-4F01-8E13-7AC62F10A86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9424" y="843558"/>
            <a:ext cx="423000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743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9B68B0C-68AD-4EB8-AAA5-46C6F0469C3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chemeClr val="accent4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07360461-12AE-4C74-8F7A-3E277F0899A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nb-NO" altLang="nb-NO" sz="1205">
              <a:solidFill>
                <a:srgbClr val="777777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9424" y="843558"/>
            <a:ext cx="423000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127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64043F5-03F9-4BFD-A06A-0E84AFCB04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4263" y="3000375"/>
            <a:ext cx="2692400" cy="1776413"/>
          </a:xfrm>
          <a:prstGeom prst="rect">
            <a:avLst/>
          </a:prstGeom>
          <a:solidFill>
            <a:srgbClr val="F8F8F8">
              <a:alpha val="96077"/>
            </a:srgbClr>
          </a:solidFill>
          <a:ln w="9525" algn="ctr">
            <a:solidFill>
              <a:srgbClr val="F8F8F8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nb-NO" altLang="nb-NO" sz="1800">
              <a:solidFill>
                <a:srgbClr val="777777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867423-22CD-48D3-826C-FEA420688C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3214" y="844154"/>
            <a:ext cx="5773737" cy="2106215"/>
          </a:xfrm>
          <a:prstGeom prst="rect">
            <a:avLst/>
          </a:prstGeom>
          <a:solidFill>
            <a:srgbClr val="F8F8F8">
              <a:alpha val="96077"/>
            </a:srgbClr>
          </a:solidFill>
          <a:ln w="9525" algn="ctr">
            <a:solidFill>
              <a:srgbClr val="F8F8F8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nb-NO" altLang="nb-NO" sz="1800">
              <a:solidFill>
                <a:srgbClr val="777777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6E55DD-DE04-4906-AE42-4E7CA5D0E56E}"/>
              </a:ext>
            </a:extLst>
          </p:cNvPr>
          <p:cNvSpPr/>
          <p:nvPr userDrawn="1"/>
        </p:nvSpPr>
        <p:spPr bwMode="auto">
          <a:xfrm>
            <a:off x="6156325" y="844154"/>
            <a:ext cx="2700338" cy="269081"/>
          </a:xfrm>
          <a:prstGeom prst="rect">
            <a:avLst/>
          </a:prstGeom>
          <a:solidFill>
            <a:srgbClr val="CAD7F2">
              <a:alpha val="6705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788" i="1" dirty="0">
                <a:solidFill>
                  <a:srgbClr val="777777"/>
                </a:solidFill>
                <a:latin typeface="Arial"/>
                <a:ea typeface="ＭＳ Ｐゴシック"/>
              </a:rPr>
              <a:t>Sammenligning mot 2008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8" name="Plassholder for innhold 5"/>
          <p:cNvSpPr>
            <a:spLocks noGrp="1"/>
          </p:cNvSpPr>
          <p:nvPr>
            <p:ph sz="quarter" idx="11"/>
          </p:nvPr>
        </p:nvSpPr>
        <p:spPr>
          <a:xfrm>
            <a:off x="6156176" y="1113588"/>
            <a:ext cx="2702104" cy="1836204"/>
          </a:xfrm>
          <a:solidFill>
            <a:srgbClr val="EAEFFA"/>
          </a:solidFill>
        </p:spPr>
        <p:txBody>
          <a:bodyPr>
            <a:normAutofit/>
          </a:bodyPr>
          <a:lstStyle>
            <a:lvl1pPr>
              <a:defRPr sz="825"/>
            </a:lvl1pPr>
            <a:lvl2pPr>
              <a:defRPr sz="788">
                <a:solidFill>
                  <a:srgbClr val="444444"/>
                </a:solidFill>
              </a:defRPr>
            </a:lvl2pPr>
            <a:lvl3pPr>
              <a:defRPr sz="750">
                <a:solidFill>
                  <a:srgbClr val="444444"/>
                </a:solidFill>
              </a:defRPr>
            </a:lvl3pPr>
            <a:lvl4pPr>
              <a:defRPr sz="67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675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9" name="Plassholder for innhold 3"/>
          <p:cNvSpPr>
            <a:spLocks noGrp="1"/>
          </p:cNvSpPr>
          <p:nvPr>
            <p:ph sz="half" idx="12"/>
          </p:nvPr>
        </p:nvSpPr>
        <p:spPr>
          <a:xfrm>
            <a:off x="294109" y="3003240"/>
            <a:ext cx="5798448" cy="1765800"/>
          </a:xfrm>
          <a:solidFill>
            <a:srgbClr val="F8F8F8">
              <a:alpha val="96078"/>
            </a:srgbClr>
          </a:solidFill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63125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D5EE21-BBC5-4F7A-9900-25BB8A3D0814}"/>
              </a:ext>
            </a:extLst>
          </p:cNvPr>
          <p:cNvSpPr/>
          <p:nvPr userDrawn="1"/>
        </p:nvSpPr>
        <p:spPr bwMode="auto">
          <a:xfrm>
            <a:off x="-36513" y="0"/>
            <a:ext cx="9180513" cy="5143500"/>
          </a:xfrm>
          <a:prstGeom prst="rect">
            <a:avLst/>
          </a:prstGeom>
          <a:solidFill>
            <a:schemeClr val="accent4">
              <a:alpha val="95294"/>
            </a:schemeClr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nb-NO" altLang="nb-NO" sz="180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29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09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DD626A6B-1AFD-43DF-A09C-DF67BA3A1F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0762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89548991-A71D-41D7-BA5B-27CD7C1CD5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38716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F6AF6BF0-4974-43A1-B115-74E3C4D137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44056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9" name="Plassholder for tekst 2">
            <a:extLst>
              <a:ext uri="{FF2B5EF4-FFF2-40B4-BE49-F238E27FC236}">
                <a16:creationId xmlns:a16="http://schemas.microsoft.com/office/drawing/2014/main" id="{C87EF7F4-DB10-4ED4-9335-749A9E3C01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2011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733A2D4F-47C0-497A-A267-FF2608635A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92588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60E45B9C-B38B-4945-AA03-8564389A1E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40542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</p:spTree>
    <p:extLst>
      <p:ext uri="{BB962C8B-B14F-4D97-AF65-F5344CB8AC3E}">
        <p14:creationId xmlns:p14="http://schemas.microsoft.com/office/powerpoint/2010/main" val="13492631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2CFB9B-2505-4DFE-B1BA-1959794BB9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6948488" cy="5143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nb-NO" altLang="nb-NO" sz="1800">
              <a:solidFill>
                <a:srgbClr val="777777"/>
              </a:solidFill>
            </a:endParaRPr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30819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2188578-971B-4674-B7B6-0835AC0BE2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3213" y="844154"/>
            <a:ext cx="8553450" cy="3932634"/>
          </a:xfrm>
          <a:prstGeom prst="rect">
            <a:avLst/>
          </a:prstGeom>
          <a:solidFill>
            <a:srgbClr val="F8F8F8">
              <a:alpha val="96077"/>
            </a:srgbClr>
          </a:solidFill>
          <a:ln w="9525" algn="ctr">
            <a:solidFill>
              <a:srgbClr val="F8F8F8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nb-NO" altLang="nb-NO" sz="1800">
              <a:solidFill>
                <a:srgbClr val="777777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2"/>
          </p:nvPr>
        </p:nvSpPr>
        <p:spPr>
          <a:xfrm>
            <a:off x="294109" y="843558"/>
            <a:ext cx="8563263" cy="3925482"/>
          </a:xfrm>
          <a:solidFill>
            <a:srgbClr val="F8F8F8">
              <a:alpha val="96078"/>
            </a:srgbClr>
          </a:solidFill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8718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E2CF25F-CA8A-40F3-8CD2-BFE8A2302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447925" y="0"/>
            <a:ext cx="2401887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52213F01-7224-40BC-9E6B-EC4F2366F3D5}"/>
              </a:ext>
            </a:extLst>
          </p:cNvPr>
          <p:cNvSpPr txBox="1"/>
          <p:nvPr/>
        </p:nvSpPr>
        <p:spPr>
          <a:xfrm>
            <a:off x="-1944688" y="1381126"/>
            <a:ext cx="1863725" cy="37810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ct val="94000"/>
              </a:lnSpc>
              <a:defRPr/>
            </a:pPr>
            <a:r>
              <a:rPr lang="nb-NO" altLang="nb-NO" sz="750" b="1">
                <a:solidFill>
                  <a:srgbClr val="FFFFFF"/>
                </a:solidFill>
                <a:cs typeface="Arial" pitchFamily="34" charset="0"/>
              </a:rPr>
              <a:t>Bullet-textslide</a:t>
            </a:r>
          </a:p>
          <a:p>
            <a:pPr algn="r" eaLnBrk="1" hangingPunct="1">
              <a:lnSpc>
                <a:spcPct val="94000"/>
              </a:lnSpc>
              <a:defRPr/>
            </a:pP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Header, max two lines</a:t>
            </a:r>
          </a:p>
          <a:p>
            <a:pPr algn="r" eaLnBrk="1" hangingPunct="1">
              <a:lnSpc>
                <a:spcPct val="94000"/>
              </a:lnSpc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lnSpc>
                <a:spcPct val="94000"/>
              </a:lnSpc>
              <a:defRPr/>
            </a:pPr>
            <a:r>
              <a:rPr lang="nb-NO" altLang="nb-NO" sz="750" b="1">
                <a:solidFill>
                  <a:srgbClr val="FFFFFF"/>
                </a:solidFill>
                <a:cs typeface="Arial" pitchFamily="34" charset="0"/>
              </a:rPr>
              <a:t>Text:</a:t>
            </a: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Click on ’Increase Indent’</a:t>
            </a:r>
          </a:p>
          <a:p>
            <a:pPr algn="r" eaLnBrk="1" hangingPunct="1">
              <a:defRPr/>
            </a:pP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for changing Bullet-level</a:t>
            </a:r>
          </a:p>
          <a:p>
            <a:pPr algn="r" eaLnBrk="1" hangingPunct="1">
              <a:defRPr/>
            </a:pP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 </a:t>
            </a: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To get back, </a:t>
            </a:r>
            <a:br>
              <a:rPr lang="nb-NO" altLang="nb-NO" sz="750">
                <a:solidFill>
                  <a:srgbClr val="FFFFFF"/>
                </a:solidFill>
                <a:cs typeface="Arial" pitchFamily="34" charset="0"/>
              </a:rPr>
            </a:b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click on ’Decrease Indent’</a:t>
            </a: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endParaRPr lang="nb-NO" altLang="nb-NO" sz="750">
              <a:solidFill>
                <a:srgbClr val="FFFFFF"/>
              </a:solidFill>
              <a:cs typeface="Arial" pitchFamily="34" charset="0"/>
            </a:endParaRPr>
          </a:p>
          <a:p>
            <a:pPr algn="r" eaLnBrk="1" hangingPunct="1">
              <a:defRPr/>
            </a:pP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Turn off ’CLASSIFICED’ via </a:t>
            </a:r>
            <a:br>
              <a:rPr lang="nb-NO" altLang="nb-NO" sz="750">
                <a:solidFill>
                  <a:srgbClr val="FFFFFF"/>
                </a:solidFill>
                <a:cs typeface="Arial" pitchFamily="34" charset="0"/>
              </a:rPr>
            </a:b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1. ’Insert’ / ’Header &amp; Footer’</a:t>
            </a:r>
          </a:p>
          <a:p>
            <a:pPr algn="r" eaLnBrk="1" hangingPunct="1">
              <a:defRPr/>
            </a:pP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2. Deactivate by clicking off the Footer Checkbox</a:t>
            </a:r>
          </a:p>
          <a:p>
            <a:pPr algn="r" eaLnBrk="1" hangingPunct="1">
              <a:defRPr/>
            </a:pPr>
            <a:r>
              <a:rPr lang="nb-NO" altLang="nb-NO" sz="750">
                <a:solidFill>
                  <a:srgbClr val="FFFFFF"/>
                </a:solidFill>
                <a:cs typeface="Arial" pitchFamily="34" charset="0"/>
              </a:rPr>
              <a:t>3. Check ’Apply to All’</a:t>
            </a:r>
          </a:p>
        </p:txBody>
      </p:sp>
      <p:grpSp>
        <p:nvGrpSpPr>
          <p:cNvPr id="6" name="Group 22">
            <a:extLst>
              <a:ext uri="{FF2B5EF4-FFF2-40B4-BE49-F238E27FC236}">
                <a16:creationId xmlns:a16="http://schemas.microsoft.com/office/drawing/2014/main" id="{D03551D9-B115-4B8F-BA7D-329541C0843C}"/>
              </a:ext>
            </a:extLst>
          </p:cNvPr>
          <p:cNvGrpSpPr>
            <a:grpSpLocks/>
          </p:cNvGrpSpPr>
          <p:nvPr/>
        </p:nvGrpSpPr>
        <p:grpSpPr bwMode="auto">
          <a:xfrm>
            <a:off x="-612775" y="2538413"/>
            <a:ext cx="452437" cy="352425"/>
            <a:chOff x="-318" y="2953"/>
            <a:chExt cx="285" cy="296"/>
          </a:xfrm>
        </p:grpSpPr>
        <p:sp>
          <p:nvSpPr>
            <p:cNvPr id="7" name="Line 23">
              <a:extLst>
                <a:ext uri="{FF2B5EF4-FFF2-40B4-BE49-F238E27FC236}">
                  <a16:creationId xmlns:a16="http://schemas.microsoft.com/office/drawing/2014/main" id="{66D4F527-9C95-4374-977E-3CB714FA3A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266" y="3113"/>
              <a:ext cx="0" cy="1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 sz="1205"/>
            </a:p>
          </p:txBody>
        </p:sp>
        <p:grpSp>
          <p:nvGrpSpPr>
            <p:cNvPr id="8" name="Group 24">
              <a:extLst>
                <a:ext uri="{FF2B5EF4-FFF2-40B4-BE49-F238E27FC236}">
                  <a16:creationId xmlns:a16="http://schemas.microsoft.com/office/drawing/2014/main" id="{B86D9252-56B5-4631-A6B8-C633508200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318" y="2953"/>
              <a:ext cx="285" cy="161"/>
              <a:chOff x="-318" y="2953"/>
              <a:chExt cx="285" cy="161"/>
            </a:xfrm>
          </p:grpSpPr>
          <p:pic>
            <p:nvPicPr>
              <p:cNvPr id="9" name="Picture 25">
                <a:extLst>
                  <a:ext uri="{FF2B5EF4-FFF2-40B4-BE49-F238E27FC236}">
                    <a16:creationId xmlns:a16="http://schemas.microsoft.com/office/drawing/2014/main" id="{A501903A-BD8C-4768-83E3-57AB7A246C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Line 26">
                <a:extLst>
                  <a:ext uri="{FF2B5EF4-FFF2-40B4-BE49-F238E27FC236}">
                    <a16:creationId xmlns:a16="http://schemas.microsoft.com/office/drawing/2014/main" id="{2FFF675C-C0B4-4A54-987A-8442B511B4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 sz="1205"/>
              </a:p>
            </p:txBody>
          </p:sp>
          <p:sp>
            <p:nvSpPr>
              <p:cNvPr id="11" name="Line 27">
                <a:extLst>
                  <a:ext uri="{FF2B5EF4-FFF2-40B4-BE49-F238E27FC236}">
                    <a16:creationId xmlns:a16="http://schemas.microsoft.com/office/drawing/2014/main" id="{C6E46929-129F-4303-937F-815DBBF0A0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 sz="1205"/>
              </a:p>
            </p:txBody>
          </p:sp>
        </p:grpSp>
      </p:grpSp>
      <p:grpSp>
        <p:nvGrpSpPr>
          <p:cNvPr id="12" name="Group 28">
            <a:extLst>
              <a:ext uri="{FF2B5EF4-FFF2-40B4-BE49-F238E27FC236}">
                <a16:creationId xmlns:a16="http://schemas.microsoft.com/office/drawing/2014/main" id="{D539551C-1555-4877-8D7A-69268701C3FB}"/>
              </a:ext>
            </a:extLst>
          </p:cNvPr>
          <p:cNvGrpSpPr>
            <a:grpSpLocks/>
          </p:cNvGrpSpPr>
          <p:nvPr/>
        </p:nvGrpSpPr>
        <p:grpSpPr bwMode="auto">
          <a:xfrm>
            <a:off x="-844550" y="2052638"/>
            <a:ext cx="684212" cy="197644"/>
            <a:chOff x="-464" y="2256"/>
            <a:chExt cx="431" cy="166"/>
          </a:xfrm>
        </p:grpSpPr>
        <p:pic>
          <p:nvPicPr>
            <p:cNvPr id="13" name="Picture 17" descr="fke3b.jpg">
              <a:extLst>
                <a:ext uri="{FF2B5EF4-FFF2-40B4-BE49-F238E27FC236}">
                  <a16:creationId xmlns:a16="http://schemas.microsoft.com/office/drawing/2014/main" id="{F638F52F-98DE-4B32-A6E3-33086CB24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Line 30">
              <a:extLst>
                <a:ext uri="{FF2B5EF4-FFF2-40B4-BE49-F238E27FC236}">
                  <a16:creationId xmlns:a16="http://schemas.microsoft.com/office/drawing/2014/main" id="{A546CBB7-82B5-498C-AA55-21D30D181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 sz="1205"/>
            </a:p>
          </p:txBody>
        </p:sp>
        <p:sp>
          <p:nvSpPr>
            <p:cNvPr id="16" name="Line 31">
              <a:extLst>
                <a:ext uri="{FF2B5EF4-FFF2-40B4-BE49-F238E27FC236}">
                  <a16:creationId xmlns:a16="http://schemas.microsoft.com/office/drawing/2014/main" id="{50875169-B034-436A-A6DC-4867B2DD91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 sz="1205"/>
            </a:p>
          </p:txBody>
        </p:sp>
        <p:sp>
          <p:nvSpPr>
            <p:cNvPr id="17" name="Line 32">
              <a:extLst>
                <a:ext uri="{FF2B5EF4-FFF2-40B4-BE49-F238E27FC236}">
                  <a16:creationId xmlns:a16="http://schemas.microsoft.com/office/drawing/2014/main" id="{5911F8B1-0C8E-415D-9B43-D79A7D9465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 sz="1205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1207294"/>
            <a:ext cx="8135937" cy="3388519"/>
          </a:xfrm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defRPr/>
            </a:lvl1pPr>
            <a:lvl2pPr>
              <a:lnSpc>
                <a:spcPct val="90000"/>
              </a:lnSpc>
              <a:spcBef>
                <a:spcPts val="450"/>
              </a:spcBef>
              <a:defRPr b="0"/>
            </a:lvl2pPr>
            <a:lvl3pPr>
              <a:lnSpc>
                <a:spcPct val="90000"/>
              </a:lnSpc>
              <a:spcBef>
                <a:spcPts val="225"/>
              </a:spcBef>
              <a:defRPr/>
            </a:lvl3pPr>
            <a:lvl4pPr>
              <a:lnSpc>
                <a:spcPct val="90000"/>
              </a:lnSpc>
              <a:defRPr/>
            </a:lvl4pPr>
            <a:lvl5pPr>
              <a:defRPr/>
            </a:lvl5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noProof="0"/>
              <a:t>Click to edit Master title style</a:t>
            </a:r>
          </a:p>
        </p:txBody>
      </p:sp>
      <p:sp>
        <p:nvSpPr>
          <p:cNvPr id="18" name="Slide Number Placeholder 11">
            <a:extLst>
              <a:ext uri="{FF2B5EF4-FFF2-40B4-BE49-F238E27FC236}">
                <a16:creationId xmlns:a16="http://schemas.microsoft.com/office/drawing/2014/main" id="{DEBF7254-4B22-4AE7-AFE8-EEEDD48579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924800" y="4793457"/>
            <a:ext cx="7620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77777"/>
                </a:solidFill>
              </a:defRPr>
            </a:lvl1pPr>
          </a:lstStyle>
          <a:p>
            <a:fld id="{A7EDB9D0-17B2-482E-A3C5-C16D535028F4}" type="slidenum">
              <a:rPr lang="nb-NO" altLang="nb-NO"/>
              <a:pPr/>
              <a:t>‹#›</a:t>
            </a:fld>
            <a:endParaRPr lang="nb-NO" altLang="nb-NO"/>
          </a:p>
        </p:txBody>
      </p:sp>
      <p:sp>
        <p:nvSpPr>
          <p:cNvPr id="19" name="Footer Placeholder 12">
            <a:extLst>
              <a:ext uri="{FF2B5EF4-FFF2-40B4-BE49-F238E27FC236}">
                <a16:creationId xmlns:a16="http://schemas.microsoft.com/office/drawing/2014/main" id="{8DD71196-56B2-4918-88AA-D1F49214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1" y="4793457"/>
            <a:ext cx="3344863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77777"/>
                </a:solidFill>
                <a:latin typeface="Arial"/>
                <a:ea typeface="ＭＳ Ｐゴシック"/>
              </a:defRPr>
            </a:lvl1pPr>
          </a:lstStyle>
          <a:p>
            <a:pPr>
              <a:defRPr/>
            </a:pPr>
            <a:r>
              <a:rPr lang="nb-NO"/>
              <a:t>Classified</a:t>
            </a:r>
          </a:p>
        </p:txBody>
      </p:sp>
    </p:spTree>
    <p:extLst>
      <p:ext uri="{BB962C8B-B14F-4D97-AF65-F5344CB8AC3E}">
        <p14:creationId xmlns:p14="http://schemas.microsoft.com/office/powerpoint/2010/main" val="83957019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99675" y="1977684"/>
            <a:ext cx="7772400" cy="1102519"/>
          </a:xfrm>
        </p:spPr>
        <p:txBody>
          <a:bodyPr/>
          <a:lstStyle>
            <a:lvl1pPr algn="l"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67640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10" name="Content Placeholder 7"/>
          <p:cNvSpPr txBox="1">
            <a:spLocks/>
          </p:cNvSpPr>
          <p:nvPr userDrawn="1"/>
        </p:nvSpPr>
        <p:spPr bwMode="auto">
          <a:xfrm>
            <a:off x="314003" y="843558"/>
            <a:ext cx="7560840" cy="392580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0"/>
          </p:nvPr>
        </p:nvSpPr>
        <p:spPr>
          <a:xfrm>
            <a:off x="302498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1DF342-917A-4970-AD4A-CC9FF6ED7C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56376" y="835589"/>
            <a:ext cx="1192362" cy="39405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87EBBE1-DFE3-452C-94D1-32A1F0282C2A}"/>
              </a:ext>
            </a:extLst>
          </p:cNvPr>
          <p:cNvSpPr/>
          <p:nvPr userDrawn="1"/>
        </p:nvSpPr>
        <p:spPr bwMode="auto">
          <a:xfrm>
            <a:off x="7956376" y="835589"/>
            <a:ext cx="1192362" cy="3940569"/>
          </a:xfrm>
          <a:prstGeom prst="rect">
            <a:avLst/>
          </a:prstGeom>
          <a:solidFill>
            <a:schemeClr val="bg2">
              <a:lumMod val="10000"/>
              <a:alpha val="3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900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/>
          <p:cNvSpPr txBox="1">
            <a:spLocks/>
          </p:cNvSpPr>
          <p:nvPr userDrawn="1"/>
        </p:nvSpPr>
        <p:spPr bwMode="auto">
          <a:xfrm>
            <a:off x="302499" y="843558"/>
            <a:ext cx="8554872" cy="3933396"/>
          </a:xfrm>
          <a:prstGeom prst="roundRect">
            <a:avLst>
              <a:gd name="adj" fmla="val 1254"/>
            </a:avLst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2"/>
          </p:nvPr>
        </p:nvSpPr>
        <p:spPr>
          <a:xfrm>
            <a:off x="294109" y="843558"/>
            <a:ext cx="8563263" cy="3925482"/>
          </a:xfrm>
          <a:noFill/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112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/>
          <p:cNvSpPr txBox="1">
            <a:spLocks/>
          </p:cNvSpPr>
          <p:nvPr userDrawn="1"/>
        </p:nvSpPr>
        <p:spPr bwMode="auto">
          <a:xfrm>
            <a:off x="302499" y="843558"/>
            <a:ext cx="8554872" cy="2106234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15" name="Plassholder for innhold 3"/>
          <p:cNvSpPr>
            <a:spLocks noGrp="1"/>
          </p:cNvSpPr>
          <p:nvPr>
            <p:ph sz="half" idx="12"/>
          </p:nvPr>
        </p:nvSpPr>
        <p:spPr>
          <a:xfrm>
            <a:off x="302500" y="3003240"/>
            <a:ext cx="8554873" cy="1765800"/>
          </a:xfrm>
          <a:solidFill>
            <a:srgbClr val="F8F8F8">
              <a:alpha val="96078"/>
            </a:srgbClr>
          </a:solidFill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170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/>
          <p:cNvSpPr txBox="1">
            <a:spLocks/>
          </p:cNvSpPr>
          <p:nvPr userDrawn="1"/>
        </p:nvSpPr>
        <p:spPr bwMode="auto">
          <a:xfrm>
            <a:off x="302499" y="843558"/>
            <a:ext cx="8554872" cy="1242138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 userDrawn="1"/>
        </p:nvSpPr>
        <p:spPr bwMode="auto">
          <a:xfrm>
            <a:off x="302499" y="2139702"/>
            <a:ext cx="8554873" cy="2629656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297574" y="843558"/>
            <a:ext cx="8565647" cy="12421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20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5" grpId="0" build="p" animBg="1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 txBox="1">
            <a:spLocks/>
          </p:cNvSpPr>
          <p:nvPr userDrawn="1"/>
        </p:nvSpPr>
        <p:spPr bwMode="auto">
          <a:xfrm>
            <a:off x="4623536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 userDrawn="1"/>
        </p:nvSpPr>
        <p:spPr bwMode="auto">
          <a:xfrm>
            <a:off x="302499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1724" y="843558"/>
            <a:ext cx="423000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19390" y="843558"/>
            <a:ext cx="4228378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475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5" grpId="0" build="p" animBg="1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 txBox="1">
            <a:spLocks/>
          </p:cNvSpPr>
          <p:nvPr userDrawn="1"/>
        </p:nvSpPr>
        <p:spPr bwMode="auto">
          <a:xfrm>
            <a:off x="4623536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 userDrawn="1"/>
        </p:nvSpPr>
        <p:spPr bwMode="auto">
          <a:xfrm>
            <a:off x="302499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19390" y="843558"/>
            <a:ext cx="4228378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19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5" grpId="0" build="p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DC61B06B-735C-45BC-9596-446B0AFB5A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0762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7D3914FF-C689-40C0-BD86-D8C7EBB4C9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38716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6" name="Plassholder for tekst 2">
            <a:extLst>
              <a:ext uri="{FF2B5EF4-FFF2-40B4-BE49-F238E27FC236}">
                <a16:creationId xmlns:a16="http://schemas.microsoft.com/office/drawing/2014/main" id="{C12E240F-441A-4917-A7E7-B0C851BA74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44056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7" name="Plassholder for tekst 2">
            <a:extLst>
              <a:ext uri="{FF2B5EF4-FFF2-40B4-BE49-F238E27FC236}">
                <a16:creationId xmlns:a16="http://schemas.microsoft.com/office/drawing/2014/main" id="{61B8F329-2FFA-45EB-90F9-44AD6654D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2011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8" name="Plassholder for tekst 2">
            <a:extLst>
              <a:ext uri="{FF2B5EF4-FFF2-40B4-BE49-F238E27FC236}">
                <a16:creationId xmlns:a16="http://schemas.microsoft.com/office/drawing/2014/main" id="{F75A4C6A-2603-4069-A61A-BFB98A455A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92588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9" name="Plassholder for tekst 2">
            <a:extLst>
              <a:ext uri="{FF2B5EF4-FFF2-40B4-BE49-F238E27FC236}">
                <a16:creationId xmlns:a16="http://schemas.microsoft.com/office/drawing/2014/main" id="{DC958D14-53E9-4D61-BF29-D871706062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40542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</p:spTree>
    <p:extLst>
      <p:ext uri="{BB962C8B-B14F-4D97-AF65-F5344CB8AC3E}">
        <p14:creationId xmlns:p14="http://schemas.microsoft.com/office/powerpoint/2010/main" val="11786681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 txBox="1">
            <a:spLocks/>
          </p:cNvSpPr>
          <p:nvPr userDrawn="1"/>
        </p:nvSpPr>
        <p:spPr bwMode="auto">
          <a:xfrm>
            <a:off x="4623536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 userDrawn="1"/>
        </p:nvSpPr>
        <p:spPr bwMode="auto">
          <a:xfrm>
            <a:off x="302499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9" name="Content Placeholder 7"/>
          <p:cNvSpPr txBox="1">
            <a:spLocks/>
          </p:cNvSpPr>
          <p:nvPr userDrawn="1"/>
        </p:nvSpPr>
        <p:spPr bwMode="auto">
          <a:xfrm>
            <a:off x="4619732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01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5" grpId="0" build="p" animBg="1"/>
      <p:bldP spid="9" grpId="0" build="p" animBg="1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 txBox="1">
            <a:spLocks/>
          </p:cNvSpPr>
          <p:nvPr userDrawn="1"/>
        </p:nvSpPr>
        <p:spPr bwMode="auto">
          <a:xfrm>
            <a:off x="4623536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 userDrawn="1"/>
        </p:nvSpPr>
        <p:spPr bwMode="auto">
          <a:xfrm>
            <a:off x="302499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9424" y="843558"/>
            <a:ext cx="423000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597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5" grpId="0" build="p" animBg="1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 txBox="1">
            <a:spLocks/>
          </p:cNvSpPr>
          <p:nvPr userDrawn="1"/>
        </p:nvSpPr>
        <p:spPr bwMode="auto">
          <a:xfrm>
            <a:off x="4623536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chemeClr val="accent4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 userDrawn="1"/>
        </p:nvSpPr>
        <p:spPr bwMode="auto">
          <a:xfrm>
            <a:off x="302499" y="843558"/>
            <a:ext cx="4230000" cy="392580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9424" y="843558"/>
            <a:ext cx="423000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883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5" grpId="0" build="p" animBg="1"/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36512" y="0"/>
            <a:ext cx="9180512" cy="5143500"/>
          </a:xfrm>
          <a:prstGeom prst="rect">
            <a:avLst/>
          </a:prstGeom>
          <a:solidFill>
            <a:schemeClr val="accent4">
              <a:alpha val="95294"/>
            </a:schemeClr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8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767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63485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6948264" cy="5143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800" dirty="0">
              <a:solidFill>
                <a:srgbClr val="777777"/>
              </a:solidFill>
            </a:endParaRPr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56421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302498" y="843558"/>
            <a:ext cx="8554875" cy="3933396"/>
          </a:xfrm>
          <a:prstGeom prst="rect">
            <a:avLst/>
          </a:prstGeom>
          <a:solidFill>
            <a:srgbClr val="F8F8F8">
              <a:alpha val="96078"/>
            </a:srgbClr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800" dirty="0">
              <a:solidFill>
                <a:srgbClr val="777777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2"/>
          </p:nvPr>
        </p:nvSpPr>
        <p:spPr>
          <a:xfrm>
            <a:off x="294109" y="843558"/>
            <a:ext cx="8563263" cy="3925482"/>
          </a:xfrm>
          <a:solidFill>
            <a:srgbClr val="F8F8F8">
              <a:alpha val="96078"/>
            </a:srgbClr>
          </a:solidFill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76675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pic>
        <p:nvPicPr>
          <p:cNvPr id="6" name="Picture 1" descr="F:\Admin\Nye websider 2011\Bilder\Bilder fra fotograf Anette Larsen +47 988 20 584\Høyoppløst\BC_AnnetteL_017_HR.jpg"/>
          <p:cNvPicPr preferRelativeResize="0">
            <a:picLocks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53287" y="843558"/>
            <a:ext cx="1191600" cy="392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tel 2"/>
          <p:cNvSpPr txBox="1">
            <a:spLocks/>
          </p:cNvSpPr>
          <p:nvPr userDrawn="1"/>
        </p:nvSpPr>
        <p:spPr bwMode="auto">
          <a:xfrm>
            <a:off x="7948425" y="843558"/>
            <a:ext cx="1196463" cy="3925800"/>
          </a:xfrm>
          <a:prstGeom prst="rect">
            <a:avLst/>
          </a:pr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lvl="1"/>
            <a:endParaRPr lang="nb-NO" sz="1205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0" name="Content Placeholder 7"/>
          <p:cNvSpPr txBox="1">
            <a:spLocks/>
          </p:cNvSpPr>
          <p:nvPr userDrawn="1"/>
        </p:nvSpPr>
        <p:spPr bwMode="auto">
          <a:xfrm>
            <a:off x="314003" y="843558"/>
            <a:ext cx="7560840" cy="392580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0"/>
          </p:nvPr>
        </p:nvSpPr>
        <p:spPr>
          <a:xfrm>
            <a:off x="302498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181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ucci.com/images/ecommerce/styles_new/201006/web_2column/wg_store_rome_2_web_2column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56377" y="843557"/>
            <a:ext cx="1191579" cy="39258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8" name="Tittel 2"/>
          <p:cNvSpPr txBox="1">
            <a:spLocks/>
          </p:cNvSpPr>
          <p:nvPr userDrawn="1"/>
        </p:nvSpPr>
        <p:spPr bwMode="auto">
          <a:xfrm>
            <a:off x="7956376" y="843558"/>
            <a:ext cx="1191579" cy="3925800"/>
          </a:xfrm>
          <a:prstGeom prst="rect">
            <a:avLst/>
          </a:pr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lvl="1"/>
            <a:endParaRPr lang="nb-NO" sz="1205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0" name="Content Placeholder 7"/>
          <p:cNvSpPr txBox="1">
            <a:spLocks/>
          </p:cNvSpPr>
          <p:nvPr userDrawn="1"/>
        </p:nvSpPr>
        <p:spPr bwMode="auto">
          <a:xfrm>
            <a:off x="314003" y="843558"/>
            <a:ext cx="7560840" cy="392580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0"/>
          </p:nvPr>
        </p:nvSpPr>
        <p:spPr>
          <a:xfrm>
            <a:off x="302498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84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 bwMode="auto">
          <a:xfrm>
            <a:off x="6164821" y="3007498"/>
            <a:ext cx="2692552" cy="1757514"/>
          </a:xfrm>
          <a:prstGeom prst="roundRect">
            <a:avLst>
              <a:gd name="adj" fmla="val 583"/>
            </a:avLst>
          </a:prstGeom>
          <a:solidFill>
            <a:schemeClr val="bg1">
              <a:alpha val="96078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800" dirty="0">
              <a:solidFill>
                <a:srgbClr val="777777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9" name="Plassholder for innhold 3"/>
          <p:cNvSpPr>
            <a:spLocks noGrp="1"/>
          </p:cNvSpPr>
          <p:nvPr>
            <p:ph sz="half" idx="12"/>
          </p:nvPr>
        </p:nvSpPr>
        <p:spPr>
          <a:xfrm>
            <a:off x="303634" y="843559"/>
            <a:ext cx="5798448" cy="39260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6164821" y="843559"/>
            <a:ext cx="2683907" cy="2106234"/>
          </a:xfrm>
          <a:prstGeom prst="roundRect">
            <a:avLst>
              <a:gd name="adj" fmla="val 583"/>
            </a:avLst>
          </a:prstGeom>
          <a:solidFill>
            <a:schemeClr val="bg1">
              <a:alpha val="96078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8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2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C8897CAC-E067-42D2-8093-EC879108C1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0762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9" name="Plassholder for tekst 2">
            <a:extLst>
              <a:ext uri="{FF2B5EF4-FFF2-40B4-BE49-F238E27FC236}">
                <a16:creationId xmlns:a16="http://schemas.microsoft.com/office/drawing/2014/main" id="{D399FB63-A856-4E8E-83FA-042251F366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38716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834E9666-3AA4-42B7-94D8-17846A3773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44056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DA9E46C4-2FFC-43D2-9656-4095E3CA4C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2011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01BC342F-5F00-4D89-B4AA-A574CB913C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92588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EBB99094-8155-4BC3-BE8A-1753D6016E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40542" y="2481263"/>
            <a:ext cx="600192" cy="3231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500">
                <a:latin typeface="Apex New Light" panose="020106000405010101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</a:lstStyle>
          <a:p>
            <a:pPr lvl="0"/>
            <a:r>
              <a:rPr lang="nb-NO" dirty="0"/>
              <a:t>###</a:t>
            </a:r>
          </a:p>
        </p:txBody>
      </p:sp>
    </p:spTree>
    <p:extLst>
      <p:ext uri="{BB962C8B-B14F-4D97-AF65-F5344CB8AC3E}">
        <p14:creationId xmlns:p14="http://schemas.microsoft.com/office/powerpoint/2010/main" val="1942632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0" name="Content Placeholder 7"/>
          <p:cNvSpPr txBox="1">
            <a:spLocks/>
          </p:cNvSpPr>
          <p:nvPr userDrawn="1"/>
        </p:nvSpPr>
        <p:spPr bwMode="auto">
          <a:xfrm>
            <a:off x="314003" y="843558"/>
            <a:ext cx="7560840" cy="392580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0"/>
          </p:nvPr>
        </p:nvSpPr>
        <p:spPr>
          <a:xfrm>
            <a:off x="302498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46852" y="836358"/>
            <a:ext cx="1198531" cy="393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91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99675" y="1977686"/>
            <a:ext cx="7772400" cy="1102519"/>
          </a:xfrm>
        </p:spPr>
        <p:txBody>
          <a:bodyPr/>
          <a:lstStyle>
            <a:lvl1pPr algn="l"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8792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C87ED28-88FA-4033-A1FE-3451576858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551" y="844154"/>
            <a:ext cx="1192213" cy="393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A69A41A5-38EA-41BE-9658-9CF1E09E82E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14326" y="844154"/>
            <a:ext cx="7561263" cy="392549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688B9F-46ED-4821-B377-0DF85B54CD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56551" y="835818"/>
            <a:ext cx="1192213" cy="3939779"/>
          </a:xfrm>
          <a:prstGeom prst="rect">
            <a:avLst/>
          </a:prstGeom>
          <a:solidFill>
            <a:srgbClr val="7030A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nb-NO" altLang="nb-NO" sz="1800"/>
          </a:p>
        </p:txBody>
      </p:sp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0"/>
          </p:nvPr>
        </p:nvSpPr>
        <p:spPr>
          <a:xfrm>
            <a:off x="302499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633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18F7FD64-4B62-4F6A-8A97-1CCEBC4F00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14326" y="844154"/>
            <a:ext cx="7561263" cy="392549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4E54254-8CE0-42AD-A53E-F4C4D5F5AB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5588" y="844154"/>
            <a:ext cx="1268412" cy="392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302499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854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ucci.com/images/ecommerce/styles_new/201006/web_2column/wg_store_rome_2_web_2column.jpg">
            <a:extLst>
              <a:ext uri="{FF2B5EF4-FFF2-40B4-BE49-F238E27FC236}">
                <a16:creationId xmlns:a16="http://schemas.microsoft.com/office/drawing/2014/main" id="{CE247D75-12F4-4651-8CCF-DF423CE0F2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551" y="842963"/>
            <a:ext cx="1190625" cy="392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tel 2">
            <a:extLst>
              <a:ext uri="{FF2B5EF4-FFF2-40B4-BE49-F238E27FC236}">
                <a16:creationId xmlns:a16="http://schemas.microsoft.com/office/drawing/2014/main" id="{5E0C0976-68BB-44BF-95CF-687D77B1C99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956551" y="844154"/>
            <a:ext cx="1190625" cy="3925490"/>
          </a:xfrm>
          <a:prstGeom prst="rect">
            <a:avLst/>
          </a:pr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lvl="1">
              <a:defRPr/>
            </a:pPr>
            <a:endParaRPr lang="nb-NO" sz="1205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A45D64A6-3696-4A39-BDF1-7A6E181CAC0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14326" y="844154"/>
            <a:ext cx="7561263" cy="3925490"/>
          </a:xfrm>
          <a:prstGeom prst="rect">
            <a:avLst/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0"/>
          </p:nvPr>
        </p:nvSpPr>
        <p:spPr>
          <a:xfrm>
            <a:off x="302499" y="843558"/>
            <a:ext cx="758187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241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A0652E51-58B8-4BE7-98AA-49156FE8B98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8553450" cy="3932634"/>
          </a:xfrm>
          <a:prstGeom prst="roundRect">
            <a:avLst>
              <a:gd name="adj" fmla="val 1254"/>
            </a:avLst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2"/>
          </p:nvPr>
        </p:nvSpPr>
        <p:spPr>
          <a:xfrm>
            <a:off x="294110" y="843558"/>
            <a:ext cx="8563263" cy="3925482"/>
          </a:xfrm>
          <a:noFill/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92264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C1DB02A6-4A32-4EFD-9A5C-3391BA0B87A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8553450" cy="2106215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15" name="Plassholder for innhold 3"/>
          <p:cNvSpPr>
            <a:spLocks noGrp="1"/>
          </p:cNvSpPr>
          <p:nvPr>
            <p:ph sz="half" idx="12"/>
          </p:nvPr>
        </p:nvSpPr>
        <p:spPr>
          <a:xfrm>
            <a:off x="302500" y="3003240"/>
            <a:ext cx="8554873" cy="1765800"/>
          </a:xfrm>
          <a:solidFill>
            <a:srgbClr val="F8F8F8">
              <a:alpha val="96078"/>
            </a:srgbClr>
          </a:solidFill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062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8A753900-047F-44A8-BE5F-A9DABB87379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3"/>
            <a:ext cx="8553450" cy="1241822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7841A053-8EEB-4535-9E6A-4AF4D15A3AD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2139554"/>
            <a:ext cx="8553450" cy="26300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297575" y="843558"/>
            <a:ext cx="8565647" cy="12421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496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F84DD056-55C5-420F-AE26-1E65F288012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E956C99B-F15D-433D-B861-3E4CD46C0CE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1724" y="843558"/>
            <a:ext cx="423000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19390" y="843558"/>
            <a:ext cx="4228378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984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34E3145E-8D8A-46DE-B8E3-B11E7D97BAC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2A29BC4D-1E30-42F6-9F1A-CA4EBEE40BD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19390" y="843558"/>
            <a:ext cx="4228378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505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6264745" y="571738"/>
            <a:ext cx="2297759" cy="9370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7" name="Plassholder for tekst 4"/>
          <p:cNvSpPr>
            <a:spLocks noGrp="1"/>
          </p:cNvSpPr>
          <p:nvPr>
            <p:ph type="body" sz="quarter" idx="11" hasCustomPrompt="1"/>
          </p:nvPr>
        </p:nvSpPr>
        <p:spPr>
          <a:xfrm>
            <a:off x="6264745" y="2058693"/>
            <a:ext cx="2297759" cy="9370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8" name="Plassholder f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6264745" y="3570861"/>
            <a:ext cx="2297759" cy="9370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</p:spTree>
    <p:extLst>
      <p:ext uri="{BB962C8B-B14F-4D97-AF65-F5344CB8AC3E}">
        <p14:creationId xmlns:p14="http://schemas.microsoft.com/office/powerpoint/2010/main" val="11191646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53C8E961-51ED-4E13-9209-4E55A8837B9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AECD6700-2613-41A7-9FFB-907C5E323FC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A8518022-7C0D-49EE-9515-5A81C2B6D2D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19625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388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AFFE0C73-68F0-46D1-966F-1F4EBFDD159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chemeClr val="bg1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03BB4FD-9D02-46B4-B3B3-D2D24AE418C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9424" y="843558"/>
            <a:ext cx="423000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7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D69E9AC-7AE9-4528-AC26-4EC3CA0FAE9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22800" y="844154"/>
            <a:ext cx="4230688" cy="3925490"/>
          </a:xfrm>
          <a:prstGeom prst="roundRect">
            <a:avLst>
              <a:gd name="adj" fmla="val 1254"/>
            </a:avLst>
          </a:prstGeom>
          <a:solidFill>
            <a:schemeClr val="accent4">
              <a:alpha val="96078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7EB79669-9A2B-40D2-A3E8-3470B0BB2D5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03213" y="844154"/>
            <a:ext cx="4229100" cy="3925490"/>
          </a:xfrm>
          <a:prstGeom prst="roundRect">
            <a:avLst>
              <a:gd name="adj" fmla="val 1254"/>
            </a:avLst>
          </a:prstGeom>
          <a:solidFill>
            <a:srgbClr val="F8F8F8">
              <a:alpha val="9607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44444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44444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rgbClr val="44444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rgbClr val="44444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100">
                <a:solidFill>
                  <a:srgbClr val="44444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endParaRPr lang="nb-NO" sz="1350" dirty="0">
              <a:solidFill>
                <a:srgbClr val="777777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9424" y="843558"/>
            <a:ext cx="4230000" cy="392491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>
                <a:solidFill>
                  <a:srgbClr val="444444"/>
                </a:solidFill>
              </a:defRPr>
            </a:lvl3pPr>
            <a:lvl4pPr>
              <a:defRPr sz="82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825">
                <a:solidFill>
                  <a:srgbClr val="444444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55824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150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78E6A8-11A3-4A85-973A-FEE5C62A13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4263" y="3000375"/>
            <a:ext cx="2692400" cy="1776413"/>
          </a:xfrm>
          <a:prstGeom prst="rect">
            <a:avLst/>
          </a:prstGeom>
          <a:solidFill>
            <a:srgbClr val="F8F8F8">
              <a:alpha val="96077"/>
            </a:srgbClr>
          </a:solidFill>
          <a:ln w="9525" algn="ctr">
            <a:solidFill>
              <a:srgbClr val="F8F8F8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nb-NO" altLang="nb-NO" sz="1800">
              <a:solidFill>
                <a:srgbClr val="777777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CF871E-7075-4016-8B4A-B2BD34BCC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3214" y="844154"/>
            <a:ext cx="5773737" cy="2106215"/>
          </a:xfrm>
          <a:prstGeom prst="rect">
            <a:avLst/>
          </a:prstGeom>
          <a:solidFill>
            <a:srgbClr val="F8F8F8">
              <a:alpha val="96077"/>
            </a:srgbClr>
          </a:solidFill>
          <a:ln w="9525" algn="ctr">
            <a:solidFill>
              <a:srgbClr val="F8F8F8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nb-NO" altLang="nb-NO" sz="1800">
              <a:solidFill>
                <a:srgbClr val="777777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2B4FBB-33E2-45B8-ACA9-400ACC75031C}"/>
              </a:ext>
            </a:extLst>
          </p:cNvPr>
          <p:cNvSpPr/>
          <p:nvPr userDrawn="1"/>
        </p:nvSpPr>
        <p:spPr bwMode="auto">
          <a:xfrm>
            <a:off x="6156325" y="844154"/>
            <a:ext cx="2700338" cy="269081"/>
          </a:xfrm>
          <a:prstGeom prst="rect">
            <a:avLst/>
          </a:prstGeom>
          <a:solidFill>
            <a:srgbClr val="CAD7F2">
              <a:alpha val="6705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b-NO" sz="788" i="1" dirty="0">
                <a:solidFill>
                  <a:srgbClr val="777777"/>
                </a:solidFill>
                <a:latin typeface="+mn-lt"/>
                <a:ea typeface="+mn-ea"/>
              </a:rPr>
              <a:t>Sammenligning mot 2008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8" name="Plassholder for innhold 5"/>
          <p:cNvSpPr>
            <a:spLocks noGrp="1"/>
          </p:cNvSpPr>
          <p:nvPr>
            <p:ph sz="quarter" idx="11"/>
          </p:nvPr>
        </p:nvSpPr>
        <p:spPr>
          <a:xfrm>
            <a:off x="6156177" y="1113588"/>
            <a:ext cx="2702104" cy="1836204"/>
          </a:xfrm>
          <a:solidFill>
            <a:srgbClr val="EAEFFA"/>
          </a:solidFill>
        </p:spPr>
        <p:txBody>
          <a:bodyPr>
            <a:normAutofit/>
          </a:bodyPr>
          <a:lstStyle>
            <a:lvl1pPr>
              <a:defRPr sz="825"/>
            </a:lvl1pPr>
            <a:lvl2pPr>
              <a:defRPr sz="788">
                <a:solidFill>
                  <a:srgbClr val="444444"/>
                </a:solidFill>
              </a:defRPr>
            </a:lvl2pPr>
            <a:lvl3pPr>
              <a:defRPr sz="750">
                <a:solidFill>
                  <a:srgbClr val="444444"/>
                </a:solidFill>
              </a:defRPr>
            </a:lvl3pPr>
            <a:lvl4pPr>
              <a:defRPr sz="675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675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9" name="Plassholder for innhold 3"/>
          <p:cNvSpPr>
            <a:spLocks noGrp="1"/>
          </p:cNvSpPr>
          <p:nvPr>
            <p:ph sz="half" idx="12"/>
          </p:nvPr>
        </p:nvSpPr>
        <p:spPr>
          <a:xfrm>
            <a:off x="294109" y="3003240"/>
            <a:ext cx="5798448" cy="1765800"/>
          </a:xfrm>
          <a:solidFill>
            <a:srgbClr val="F8F8F8">
              <a:alpha val="96078"/>
            </a:srgbClr>
          </a:solidFill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001702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DB5195-F662-4DC0-BC31-8636FE87CCED}"/>
              </a:ext>
            </a:extLst>
          </p:cNvPr>
          <p:cNvSpPr/>
          <p:nvPr userDrawn="1"/>
        </p:nvSpPr>
        <p:spPr bwMode="auto">
          <a:xfrm>
            <a:off x="-36513" y="0"/>
            <a:ext cx="9180513" cy="5143500"/>
          </a:xfrm>
          <a:prstGeom prst="rect">
            <a:avLst/>
          </a:prstGeom>
          <a:solidFill>
            <a:schemeClr val="accent4">
              <a:alpha val="95294"/>
            </a:schemeClr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nb-NO" sz="1800" dirty="0">
              <a:solidFill>
                <a:srgbClr val="777777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207926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3735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1E5D18-6856-4F45-B17A-1567222432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6948488" cy="5143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nb-NO" altLang="nb-NO" sz="1800">
              <a:solidFill>
                <a:srgbClr val="777777"/>
              </a:solidFill>
            </a:endParaRPr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69548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CABB982-0DBB-4ADD-9DC6-1B75C031DB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3213" y="844154"/>
            <a:ext cx="8553450" cy="3932634"/>
          </a:xfrm>
          <a:prstGeom prst="rect">
            <a:avLst/>
          </a:prstGeom>
          <a:solidFill>
            <a:srgbClr val="F8F8F8">
              <a:alpha val="96077"/>
            </a:srgbClr>
          </a:solidFill>
          <a:ln w="9525" algn="ctr">
            <a:solidFill>
              <a:srgbClr val="F8F8F8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nb-NO" altLang="nb-NO" sz="1800">
              <a:solidFill>
                <a:srgbClr val="777777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2"/>
          </p:nvPr>
        </p:nvSpPr>
        <p:spPr>
          <a:xfrm>
            <a:off x="294110" y="843558"/>
            <a:ext cx="8563263" cy="3925482"/>
          </a:xfrm>
          <a:solidFill>
            <a:srgbClr val="F8F8F8">
              <a:alpha val="96078"/>
            </a:srgbClr>
          </a:solidFill>
        </p:spPr>
        <p:txBody>
          <a:bodyPr>
            <a:normAutofit/>
          </a:bodyPr>
          <a:lstStyle>
            <a:lvl1pPr>
              <a:defRPr sz="1050"/>
            </a:lvl1pPr>
            <a:lvl2pPr>
              <a:defRPr sz="900">
                <a:solidFill>
                  <a:srgbClr val="444444"/>
                </a:solidFill>
              </a:defRPr>
            </a:lvl2pPr>
            <a:lvl3pPr>
              <a:defRPr sz="825">
                <a:solidFill>
                  <a:srgbClr val="444444"/>
                </a:solidFill>
              </a:defRPr>
            </a:lvl3pPr>
            <a:lvl4pPr>
              <a:defRPr sz="788">
                <a:solidFill>
                  <a:srgbClr val="444444"/>
                </a:solidFill>
              </a:defRPr>
            </a:lvl4pPr>
            <a:lvl5pPr>
              <a:buFont typeface="Arial" pitchFamily="34" charset="0"/>
              <a:buChar char="•"/>
              <a:defRPr sz="788">
                <a:solidFill>
                  <a:srgbClr val="444444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297712" y="87474"/>
            <a:ext cx="8560568" cy="702078"/>
          </a:xfrm>
        </p:spPr>
        <p:txBody>
          <a:bodyPr/>
          <a:lstStyle>
            <a:lvl1pPr>
              <a:defRPr sz="2100">
                <a:solidFill>
                  <a:srgbClr val="44444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02857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15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7445084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3965157" y="514435"/>
            <a:ext cx="4825781" cy="8326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500" b="1" i="0" cap="all" baseline="0">
                <a:solidFill>
                  <a:srgbClr val="C3B0E3"/>
                </a:solidFill>
                <a:latin typeface="Apex New" charset="0"/>
              </a:defRPr>
            </a:lvl1pPr>
          </a:lstStyle>
          <a:p>
            <a:pPr lvl="0"/>
            <a:r>
              <a:rPr lang="nb-NO" dirty="0" err="1"/>
              <a:t>KLIkk</a:t>
            </a:r>
            <a:r>
              <a:rPr lang="nb-NO" dirty="0"/>
              <a:t> </a:t>
            </a:r>
          </a:p>
        </p:txBody>
      </p:sp>
      <p:sp>
        <p:nvSpPr>
          <p:cNvPr id="20" name="Plassholder for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3965157" y="1671230"/>
            <a:ext cx="4817248" cy="3162027"/>
          </a:xfrm>
          <a:prstGeom prst="rect">
            <a:avLst/>
          </a:prstGeom>
        </p:spPr>
        <p:txBody>
          <a:bodyPr/>
          <a:lstStyle>
            <a:lvl1pPr marL="0" indent="0" algn="l" defTabSz="685663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 sz="900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en-US" altLang="nb-NO" sz="1125" baseline="0" dirty="0" err="1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Klikk</a:t>
            </a:r>
            <a:r>
              <a:rPr lang="en-US" altLang="nb-NO" sz="1125" baseline="0" dirty="0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 for </a:t>
            </a:r>
            <a:r>
              <a:rPr lang="en-US" altLang="nb-NO" sz="1125" baseline="0" dirty="0" err="1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å</a:t>
            </a:r>
            <a:r>
              <a:rPr lang="en-US" altLang="nb-NO" sz="1125" baseline="0" dirty="0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 </a:t>
            </a:r>
            <a:r>
              <a:rPr lang="en-US" altLang="nb-NO" sz="1125" baseline="0" dirty="0" err="1">
                <a:solidFill>
                  <a:schemeClr val="tx2"/>
                </a:solidFill>
                <a:latin typeface="Apex New Light" charset="0"/>
                <a:ea typeface="Apex New Light" charset="0"/>
                <a:cs typeface="Apex New Light" charset="0"/>
              </a:rPr>
              <a:t>skrive</a:t>
            </a:r>
            <a:endParaRPr lang="en-US" altLang="nb-NO" sz="1125" baseline="0" dirty="0">
              <a:solidFill>
                <a:schemeClr val="tx2"/>
              </a:solidFill>
              <a:latin typeface="Apex New Light" charset="0"/>
              <a:ea typeface="Apex New Light" charset="0"/>
              <a:cs typeface="Apex New Light" charset="0"/>
            </a:endParaRP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4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4623" y="571738"/>
            <a:ext cx="2297759" cy="9370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3" name="Plassholder for tekst 4"/>
          <p:cNvSpPr>
            <a:spLocks noGrp="1"/>
          </p:cNvSpPr>
          <p:nvPr>
            <p:ph type="body" sz="quarter" idx="11" hasCustomPrompt="1"/>
          </p:nvPr>
        </p:nvSpPr>
        <p:spPr>
          <a:xfrm>
            <a:off x="544623" y="2058693"/>
            <a:ext cx="2297759" cy="9370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4" name="Plassholder f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544623" y="3570861"/>
            <a:ext cx="2297759" cy="9370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</p:spTree>
    <p:extLst>
      <p:ext uri="{BB962C8B-B14F-4D97-AF65-F5344CB8AC3E}">
        <p14:creationId xmlns:p14="http://schemas.microsoft.com/office/powerpoint/2010/main" val="19225610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014153" y="1976845"/>
            <a:ext cx="7207134" cy="2734491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skrive</a:t>
            </a:r>
          </a:p>
        </p:txBody>
      </p:sp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8CFB09F9-8E13-6849-AE85-C9F3510063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08486" y="759024"/>
            <a:ext cx="7202307" cy="1069776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800" b="1" i="0" baseline="0">
                <a:solidFill>
                  <a:schemeClr val="tx1"/>
                </a:solidFill>
                <a:latin typeface="Apex New Bold" charset="0"/>
              </a:defRPr>
            </a:lvl1pPr>
          </a:lstStyle>
          <a:p>
            <a:pPr lvl="0"/>
            <a:r>
              <a:rPr lang="nb-NO" dirty="0"/>
              <a:t>Klikk for å skrive</a:t>
            </a:r>
          </a:p>
        </p:txBody>
      </p:sp>
    </p:spTree>
    <p:extLst>
      <p:ext uri="{BB962C8B-B14F-4D97-AF65-F5344CB8AC3E}">
        <p14:creationId xmlns:p14="http://schemas.microsoft.com/office/powerpoint/2010/main" val="306276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1013344" y="1565910"/>
            <a:ext cx="4405534" cy="971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2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8" name="Plassholder for tekst 4"/>
          <p:cNvSpPr>
            <a:spLocks noGrp="1"/>
          </p:cNvSpPr>
          <p:nvPr>
            <p:ph type="body" sz="quarter" idx="11" hasCustomPrompt="1"/>
          </p:nvPr>
        </p:nvSpPr>
        <p:spPr>
          <a:xfrm>
            <a:off x="6354546" y="3858158"/>
            <a:ext cx="2297759" cy="937022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900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9" name="Plassholder f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6354546" y="1572639"/>
            <a:ext cx="2297759" cy="9370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6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6354546" y="3308001"/>
            <a:ext cx="2297759" cy="578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7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14"/>
          </p:nvPr>
        </p:nvSpPr>
        <p:spPr>
          <a:xfrm>
            <a:off x="6354546" y="1005576"/>
            <a:ext cx="2297759" cy="578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7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</a:t>
            </a:r>
          </a:p>
        </p:txBody>
      </p:sp>
    </p:spTree>
    <p:extLst>
      <p:ext uri="{BB962C8B-B14F-4D97-AF65-F5344CB8AC3E}">
        <p14:creationId xmlns:p14="http://schemas.microsoft.com/office/powerpoint/2010/main" val="27362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1013344" y="1543050"/>
            <a:ext cx="4405534" cy="971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2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3" name="Plassholder for tekst 4"/>
          <p:cNvSpPr>
            <a:spLocks noGrp="1"/>
          </p:cNvSpPr>
          <p:nvPr>
            <p:ph type="body" sz="quarter" idx="11" hasCustomPrompt="1"/>
          </p:nvPr>
        </p:nvSpPr>
        <p:spPr>
          <a:xfrm>
            <a:off x="1070505" y="4137924"/>
            <a:ext cx="4405534" cy="4797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7" name="Plassholder f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6354546" y="1572639"/>
            <a:ext cx="2297759" cy="9370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 for å skrive</a:t>
            </a:r>
          </a:p>
        </p:txBody>
      </p:sp>
      <p:sp>
        <p:nvSpPr>
          <p:cNvPr id="9" name="Plassholder for tekst 4"/>
          <p:cNvSpPr>
            <a:spLocks noGrp="1"/>
          </p:cNvSpPr>
          <p:nvPr>
            <p:ph type="body" sz="quarter" idx="14"/>
          </p:nvPr>
        </p:nvSpPr>
        <p:spPr>
          <a:xfrm>
            <a:off x="6354546" y="1005576"/>
            <a:ext cx="2297759" cy="578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7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</a:t>
            </a:r>
          </a:p>
        </p:txBody>
      </p:sp>
      <p:sp>
        <p:nvSpPr>
          <p:cNvPr id="12" name="Plassholder for tekst 4"/>
          <p:cNvSpPr>
            <a:spLocks noGrp="1"/>
          </p:cNvSpPr>
          <p:nvPr>
            <p:ph type="body" sz="quarter" idx="15"/>
          </p:nvPr>
        </p:nvSpPr>
        <p:spPr>
          <a:xfrm>
            <a:off x="1086062" y="3543036"/>
            <a:ext cx="4378545" cy="578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75" baseline="0">
                <a:latin typeface="Apex New Book" charset="0"/>
                <a:ea typeface="Apex New Book" charset="0"/>
                <a:cs typeface="Apex New Book" charset="0"/>
              </a:defRPr>
            </a:lvl1pPr>
            <a:lvl2pPr>
              <a:defRPr sz="1200">
                <a:latin typeface="Apex New Book" charset="0"/>
                <a:ea typeface="Apex New Book" charset="0"/>
                <a:cs typeface="Apex New Book" charset="0"/>
              </a:defRPr>
            </a:lvl2pPr>
            <a:lvl3pPr>
              <a:defRPr sz="1200">
                <a:latin typeface="Apex New Book" charset="0"/>
                <a:ea typeface="Apex New Book" charset="0"/>
                <a:cs typeface="Apex New Book" charset="0"/>
              </a:defRPr>
            </a:lvl3pPr>
            <a:lvl4pPr>
              <a:defRPr sz="1200">
                <a:latin typeface="Apex New Book" charset="0"/>
                <a:ea typeface="Apex New Book" charset="0"/>
                <a:cs typeface="Apex New Book" charset="0"/>
              </a:defRPr>
            </a:lvl4pPr>
            <a:lvl5pPr>
              <a:defRPr sz="1200">
                <a:latin typeface="Apex New Book" charset="0"/>
                <a:ea typeface="Apex New Book" charset="0"/>
                <a:cs typeface="Apex New Book" charset="0"/>
              </a:defRPr>
            </a:lvl5pPr>
          </a:lstStyle>
          <a:p>
            <a:pPr lvl="0"/>
            <a:r>
              <a:rPr lang="nb-NO" dirty="0"/>
              <a:t>Klikk</a:t>
            </a:r>
          </a:p>
        </p:txBody>
      </p:sp>
    </p:spTree>
    <p:extLst>
      <p:ext uri="{BB962C8B-B14F-4D97-AF65-F5344CB8AC3E}">
        <p14:creationId xmlns:p14="http://schemas.microsoft.com/office/powerpoint/2010/main" val="5622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3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theme" Target="../theme/theme1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19" Type="http://schemas.openxmlformats.org/officeDocument/2006/relationships/theme" Target="../theme/theme15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19" Type="http://schemas.openxmlformats.org/officeDocument/2006/relationships/theme" Target="../theme/theme16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theme" Target="../theme/theme1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4" Type="http://schemas.openxmlformats.org/officeDocument/2006/relationships/image" Target="../media/image10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CD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3"/>
          <p:cNvSpPr/>
          <p:nvPr userDrawn="1"/>
        </p:nvSpPr>
        <p:spPr>
          <a:xfrm>
            <a:off x="0" y="0"/>
            <a:ext cx="9143404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pic>
        <p:nvPicPr>
          <p:cNvPr id="8" name="Plassholder for bilde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404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9" name="Прямоугольник 2"/>
          <p:cNvSpPr/>
          <p:nvPr userDrawn="1"/>
        </p:nvSpPr>
        <p:spPr>
          <a:xfrm>
            <a:off x="2157834" y="1658779"/>
            <a:ext cx="6986166" cy="1935956"/>
          </a:xfrm>
          <a:prstGeom prst="rect">
            <a:avLst/>
          </a:prstGeom>
          <a:solidFill>
            <a:srgbClr val="C3B0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sp>
        <p:nvSpPr>
          <p:cNvPr id="10" name="Прямоугольник 11"/>
          <p:cNvSpPr/>
          <p:nvPr userDrawn="1"/>
        </p:nvSpPr>
        <p:spPr>
          <a:xfrm>
            <a:off x="-7285" y="1635919"/>
            <a:ext cx="1907754" cy="1935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2411EA97-011D-B445-A23F-CFE66350442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00" y="255270"/>
            <a:ext cx="1170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0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802" r:id="rId2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190" y="-500383"/>
            <a:ext cx="9182664" cy="6121804"/>
          </a:xfrm>
          <a:prstGeom prst="rect">
            <a:avLst/>
          </a:prstGeom>
        </p:spPr>
      </p:pic>
      <p:sp>
        <p:nvSpPr>
          <p:cNvPr id="8" name="Прямоугольник 40"/>
          <p:cNvSpPr/>
          <p:nvPr userDrawn="1"/>
        </p:nvSpPr>
        <p:spPr>
          <a:xfrm>
            <a:off x="-73125" y="-524886"/>
            <a:ext cx="9217125" cy="6156684"/>
          </a:xfrm>
          <a:prstGeom prst="rect">
            <a:avLst/>
          </a:prstGeom>
          <a:solidFill>
            <a:srgbClr val="E1D7F1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442E774-8D15-5747-9ADB-FB57838595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927" y="197757"/>
            <a:ext cx="1364506" cy="56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8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xStyles>
    <p:titleStyle>
      <a:lvl1pPr algn="l" defTabSz="342900" rtl="0" eaLnBrk="1" latinLnBrk="0" hangingPunct="1">
        <a:lnSpc>
          <a:spcPct val="90000"/>
        </a:lnSpc>
        <a:spcBef>
          <a:spcPct val="0"/>
        </a:spcBef>
        <a:buNone/>
        <a:defRPr sz="1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3429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lassholder for bild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8710" y="280220"/>
            <a:ext cx="3249997" cy="454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84591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0">
            <a:extLst>
              <a:ext uri="{FF2B5EF4-FFF2-40B4-BE49-F238E27FC236}">
                <a16:creationId xmlns:a16="http://schemas.microsoft.com/office/drawing/2014/main" id="{BCAB90F2-72DD-5B4D-AD23-600E93410769}"/>
              </a:ext>
            </a:extLst>
          </p:cNvPr>
          <p:cNvSpPr/>
          <p:nvPr userDrawn="1"/>
        </p:nvSpPr>
        <p:spPr>
          <a:xfrm>
            <a:off x="8674442" y="0"/>
            <a:ext cx="469557" cy="5143500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84CED8B5-B48D-3B46-8D88-6367BDADCA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927" y="197757"/>
            <a:ext cx="1364506" cy="56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8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l" defTabSz="342900" rtl="0" eaLnBrk="1" latinLnBrk="0" hangingPunct="1">
        <a:lnSpc>
          <a:spcPct val="90000"/>
        </a:lnSpc>
        <a:spcBef>
          <a:spcPct val="0"/>
        </a:spcBef>
        <a:buNone/>
        <a:defRPr sz="1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3429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696CE77-0E26-5F4A-ABA8-7DC63B838CB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927" y="197757"/>
            <a:ext cx="1364506" cy="569901"/>
          </a:xfrm>
          <a:prstGeom prst="rect">
            <a:avLst/>
          </a:prstGeom>
        </p:spPr>
      </p:pic>
      <p:sp>
        <p:nvSpPr>
          <p:cNvPr id="4" name="Прямоугольник 40">
            <a:extLst>
              <a:ext uri="{FF2B5EF4-FFF2-40B4-BE49-F238E27FC236}">
                <a16:creationId xmlns:a16="http://schemas.microsoft.com/office/drawing/2014/main" id="{9F87A797-B45D-364A-9B41-E95BC0957161}"/>
              </a:ext>
            </a:extLst>
          </p:cNvPr>
          <p:cNvSpPr/>
          <p:nvPr userDrawn="1"/>
        </p:nvSpPr>
        <p:spPr>
          <a:xfrm>
            <a:off x="8674442" y="0"/>
            <a:ext cx="469557" cy="51435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0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xStyles>
    <p:titleStyle>
      <a:lvl1pPr algn="l" defTabSz="342900" rtl="0" eaLnBrk="1" latinLnBrk="0" hangingPunct="1">
        <a:lnSpc>
          <a:spcPct val="90000"/>
        </a:lnSpc>
        <a:spcBef>
          <a:spcPct val="0"/>
        </a:spcBef>
        <a:buNone/>
        <a:defRPr sz="1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3429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" indent="-85725" algn="l" defTabSz="342900" rtl="0" eaLnBrk="1" latinLnBrk="0" hangingPunct="1">
        <a:lnSpc>
          <a:spcPct val="90000"/>
        </a:lnSpc>
        <a:spcBef>
          <a:spcPts val="188"/>
        </a:spcBef>
        <a:buFont typeface="Arial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235FEC4-3933-4CA9-8DCD-3D5D72B0C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20688" y="86916"/>
            <a:ext cx="8286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  <a:endParaRPr lang="nb-NO" altLang="nb-NO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C6CA8B4-C1AD-4F31-A43D-05349B6D5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0688" y="897731"/>
            <a:ext cx="82867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- Second level</a:t>
            </a:r>
          </a:p>
        </p:txBody>
      </p:sp>
      <p:pic>
        <p:nvPicPr>
          <p:cNvPr id="3076" name="Bilde 4" descr="BrandCognition_Logo.gif">
            <a:extLst>
              <a:ext uri="{FF2B5EF4-FFF2-40B4-BE49-F238E27FC236}">
                <a16:creationId xmlns:a16="http://schemas.microsoft.com/office/drawing/2014/main" id="{CE58713F-E474-4B61-AC61-1F187303A990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563" y="4874419"/>
            <a:ext cx="1092200" cy="2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72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  <p:sldLayoutId id="214748382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Arial" charset="0"/>
          <a:ea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Arial" charset="0"/>
          <a:ea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Arial" charset="0"/>
          <a:ea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Arial" charset="0"/>
          <a:ea typeface="ＭＳ Ｐゴシック" pitchFamily="96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373730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050">
          <a:solidFill>
            <a:srgbClr val="373730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0461" y="87474"/>
            <a:ext cx="8286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0461" y="897564"/>
            <a:ext cx="82867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- Second </a:t>
            </a:r>
            <a:r>
              <a:rPr lang="nb-NO" dirty="0" err="1"/>
              <a:t>level</a:t>
            </a:r>
            <a:endParaRPr lang="nb-NO" dirty="0"/>
          </a:p>
        </p:txBody>
      </p:sp>
      <p:pic>
        <p:nvPicPr>
          <p:cNvPr id="1028" name="Bilde 4" descr="BrandCognition_Logo.gif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563" y="4874419"/>
            <a:ext cx="1092200" cy="20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885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  <p:sldLayoutId id="2147483841" r:id="rId17"/>
    <p:sldLayoutId id="2147483842" r:id="rId1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444444"/>
          </a:solidFill>
          <a:latin typeface="Arial" charset="0"/>
          <a:ea typeface="ＭＳ Ｐゴシック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444444"/>
          </a:solidFill>
          <a:latin typeface="Arial" charset="0"/>
          <a:ea typeface="ＭＳ Ｐゴシック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444444"/>
          </a:solidFill>
          <a:latin typeface="Arial" charset="0"/>
          <a:ea typeface="ＭＳ Ｐゴシック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444444"/>
          </a:solidFill>
          <a:latin typeface="Arial" charset="0"/>
          <a:ea typeface="ＭＳ Ｐゴシック" pitchFamily="96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bg2">
              <a:lumMod val="25000"/>
            </a:schemeClr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902F0AC-22DF-4F2A-893D-4D3A28AB2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20688" y="86916"/>
            <a:ext cx="8286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  <a:endParaRPr lang="nb-NO" altLang="nb-NO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B0DF37-F687-4C72-B2AE-99187E1C3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0688" y="897731"/>
            <a:ext cx="82867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- Second level</a:t>
            </a:r>
          </a:p>
        </p:txBody>
      </p:sp>
      <p:pic>
        <p:nvPicPr>
          <p:cNvPr id="1028" name="Bilde 4" descr="BrandCognition_Logo.gif">
            <a:extLst>
              <a:ext uri="{FF2B5EF4-FFF2-40B4-BE49-F238E27FC236}">
                <a16:creationId xmlns:a16="http://schemas.microsoft.com/office/drawing/2014/main" id="{7DE48411-4A3C-4D0C-8E7C-FCC23F78A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563" y="4874419"/>
            <a:ext cx="1092200" cy="2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20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Arial" charset="0"/>
          <a:ea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Arial" charset="0"/>
          <a:ea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Arial" charset="0"/>
          <a:ea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373730"/>
          </a:solidFill>
          <a:latin typeface="Arial" charset="0"/>
          <a:ea typeface="ＭＳ Ｐゴシック" pitchFamily="96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650" b="1">
          <a:solidFill>
            <a:srgbClr val="003956"/>
          </a:solidFill>
          <a:latin typeface="Arial" charset="0"/>
          <a:ea typeface="ＭＳ Ｐゴシック" pitchFamily="96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373730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050">
          <a:solidFill>
            <a:srgbClr val="373730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lassholder for bilde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8710" y="280220"/>
            <a:ext cx="3249997" cy="454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966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7"/>
          <p:cNvSpPr/>
          <p:nvPr userDrawn="1"/>
        </p:nvSpPr>
        <p:spPr>
          <a:xfrm>
            <a:off x="344753" y="371475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3" name="Прямоугольник 29"/>
          <p:cNvSpPr/>
          <p:nvPr userDrawn="1"/>
        </p:nvSpPr>
        <p:spPr>
          <a:xfrm>
            <a:off x="3195071" y="371475"/>
            <a:ext cx="2753263" cy="788194"/>
          </a:xfrm>
          <a:prstGeom prst="rect">
            <a:avLst/>
          </a:prstGeom>
          <a:solidFill>
            <a:srgbClr val="C3B0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75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NYE MEDLEMMER</a:t>
            </a:r>
            <a:endParaRPr lang="ru-RU" sz="1275" dirty="0">
              <a:solidFill>
                <a:schemeClr val="tx1"/>
              </a:solidFill>
              <a:latin typeface="Apex New Tynn" charset="0"/>
            </a:endParaRPr>
          </a:p>
        </p:txBody>
      </p:sp>
      <p:sp>
        <p:nvSpPr>
          <p:cNvPr id="4" name="Прямоугольник 31"/>
          <p:cNvSpPr/>
          <p:nvPr userDrawn="1"/>
        </p:nvSpPr>
        <p:spPr>
          <a:xfrm>
            <a:off x="6045984" y="371475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7" name="Прямоугольник 35"/>
          <p:cNvSpPr/>
          <p:nvPr userDrawn="1"/>
        </p:nvSpPr>
        <p:spPr>
          <a:xfrm>
            <a:off x="344753" y="1285875"/>
            <a:ext cx="2752667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8" name="Прямоугольник 36"/>
          <p:cNvSpPr/>
          <p:nvPr userDrawn="1"/>
        </p:nvSpPr>
        <p:spPr>
          <a:xfrm>
            <a:off x="3195071" y="1285875"/>
            <a:ext cx="2753263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9" name="Прямоугольник 37"/>
          <p:cNvSpPr/>
          <p:nvPr userDrawn="1"/>
        </p:nvSpPr>
        <p:spPr>
          <a:xfrm>
            <a:off x="6045984" y="1285875"/>
            <a:ext cx="2752667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10" name="Прямоугольник 38"/>
          <p:cNvSpPr/>
          <p:nvPr userDrawn="1"/>
        </p:nvSpPr>
        <p:spPr>
          <a:xfrm>
            <a:off x="344753" y="3983831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11" name="Прямоугольник 39"/>
          <p:cNvSpPr/>
          <p:nvPr userDrawn="1"/>
        </p:nvSpPr>
        <p:spPr>
          <a:xfrm>
            <a:off x="3195071" y="3983831"/>
            <a:ext cx="2753263" cy="788194"/>
          </a:xfrm>
          <a:prstGeom prst="rect">
            <a:avLst/>
          </a:prstGeom>
          <a:solidFill>
            <a:srgbClr val="C3B0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12" name="Прямоугольник 40"/>
          <p:cNvSpPr/>
          <p:nvPr userDrawn="1"/>
        </p:nvSpPr>
        <p:spPr>
          <a:xfrm>
            <a:off x="6045984" y="3983831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13" name="TextBox 44"/>
          <p:cNvSpPr txBox="1">
            <a:spLocks noChangeArrowheads="1"/>
          </p:cNvSpPr>
          <p:nvPr userDrawn="1"/>
        </p:nvSpPr>
        <p:spPr bwMode="auto">
          <a:xfrm>
            <a:off x="628178" y="2140149"/>
            <a:ext cx="2186414" cy="35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nb-NO" sz="1500" dirty="0">
                <a:solidFill>
                  <a:schemeClr val="tx1"/>
                </a:solidFill>
                <a:latin typeface="Apex New Light" panose="02010600040501010103" pitchFamily="2" charset="0"/>
                <a:ea typeface="Apex New Light" panose="02010600040501010103" pitchFamily="2" charset="0"/>
                <a:cs typeface="Apex New Tynn" charset="0"/>
              </a:rPr>
              <a:t>2017                     2018</a:t>
            </a:r>
            <a:endParaRPr lang="ru-RU" altLang="nb-NO" sz="1500" dirty="0">
              <a:solidFill>
                <a:schemeClr val="tx1"/>
              </a:solidFill>
              <a:latin typeface="Apex New Tynn" charset="0"/>
              <a:ea typeface="Apex New Light" panose="02010600040501010103" pitchFamily="2" charset="0"/>
              <a:cs typeface="Apex New Tynn" charset="0"/>
            </a:endParaRPr>
          </a:p>
        </p:txBody>
      </p:sp>
      <p:sp>
        <p:nvSpPr>
          <p:cNvPr id="14" name="TextBox 45"/>
          <p:cNvSpPr txBox="1">
            <a:spLocks noChangeArrowheads="1"/>
          </p:cNvSpPr>
          <p:nvPr userDrawn="1"/>
        </p:nvSpPr>
        <p:spPr bwMode="auto">
          <a:xfrm>
            <a:off x="3478495" y="2140149"/>
            <a:ext cx="2186414" cy="35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nb-NO" sz="1500" dirty="0">
                <a:solidFill>
                  <a:schemeClr val="tx1"/>
                </a:solidFill>
                <a:latin typeface="Apex New Light" panose="02010600040501010103" pitchFamily="2" charset="0"/>
                <a:ea typeface="Apex New Light" panose="02010600040501010103" pitchFamily="2" charset="0"/>
                <a:cs typeface="Apex New Tynn" charset="0"/>
              </a:rPr>
              <a:t>2017                     2018</a:t>
            </a:r>
            <a:endParaRPr lang="ru-RU" altLang="nb-NO" sz="1500" dirty="0">
              <a:solidFill>
                <a:schemeClr val="tx1"/>
              </a:solidFill>
              <a:latin typeface="Apex New Tynn" charset="0"/>
              <a:ea typeface="Apex New Light" panose="02010600040501010103" pitchFamily="2" charset="0"/>
              <a:cs typeface="Apex New Tynn" charset="0"/>
            </a:endParaRPr>
          </a:p>
        </p:txBody>
      </p:sp>
      <p:sp>
        <p:nvSpPr>
          <p:cNvPr id="15" name="TextBox 46"/>
          <p:cNvSpPr txBox="1">
            <a:spLocks noChangeArrowheads="1"/>
          </p:cNvSpPr>
          <p:nvPr userDrawn="1"/>
        </p:nvSpPr>
        <p:spPr bwMode="auto">
          <a:xfrm>
            <a:off x="6328813" y="2140149"/>
            <a:ext cx="2186414" cy="35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nb-NO" sz="1500" dirty="0">
                <a:solidFill>
                  <a:schemeClr val="tx1"/>
                </a:solidFill>
                <a:latin typeface="Apex New Light" panose="02010600040501010103" pitchFamily="2" charset="0"/>
                <a:ea typeface="Apex New Light" panose="02010600040501010103" pitchFamily="2" charset="0"/>
                <a:cs typeface="Apex New Tynn" charset="0"/>
              </a:rPr>
              <a:t>2017                     2018</a:t>
            </a:r>
            <a:endParaRPr lang="ru-RU" altLang="nb-NO" sz="1500" dirty="0">
              <a:solidFill>
                <a:schemeClr val="tx1"/>
              </a:solidFill>
              <a:latin typeface="Apex New Tynn" charset="0"/>
              <a:ea typeface="Apex New Light" panose="02010600040501010103" pitchFamily="2" charset="0"/>
              <a:cs typeface="Apex New Tynn" charset="0"/>
            </a:endParaRPr>
          </a:p>
        </p:txBody>
      </p:sp>
      <p:sp>
        <p:nvSpPr>
          <p:cNvPr id="16" name="TextBox 47"/>
          <p:cNvSpPr txBox="1"/>
          <p:nvPr userDrawn="1"/>
        </p:nvSpPr>
        <p:spPr>
          <a:xfrm>
            <a:off x="693079" y="1449586"/>
            <a:ext cx="2056611" cy="4097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Studenter</a:t>
            </a:r>
            <a:endParaRPr lang="en-US" sz="2063" spc="113" dirty="0">
              <a:solidFill>
                <a:schemeClr val="tx1"/>
              </a:solidFill>
              <a:latin typeface="Apex New Book" panose="02010600040501010103" pitchFamily="50" charset="0"/>
            </a:endParaRPr>
          </a:p>
        </p:txBody>
      </p:sp>
      <p:sp>
        <p:nvSpPr>
          <p:cNvPr id="17" name="TextBox 48"/>
          <p:cNvSpPr txBox="1"/>
          <p:nvPr userDrawn="1"/>
        </p:nvSpPr>
        <p:spPr>
          <a:xfrm>
            <a:off x="3543397" y="1449586"/>
            <a:ext cx="2056611" cy="4097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63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Ung</a:t>
            </a:r>
          </a:p>
        </p:txBody>
      </p:sp>
      <p:sp>
        <p:nvSpPr>
          <p:cNvPr id="18" name="TextBox 49"/>
          <p:cNvSpPr txBox="1"/>
          <p:nvPr userDrawn="1"/>
        </p:nvSpPr>
        <p:spPr>
          <a:xfrm>
            <a:off x="6393714" y="1449586"/>
            <a:ext cx="2056611" cy="4097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Ordinære</a:t>
            </a:r>
            <a:endParaRPr lang="en-US" sz="2063" spc="113" dirty="0">
              <a:solidFill>
                <a:schemeClr val="tx1"/>
              </a:solidFill>
              <a:latin typeface="Apex New Book" panose="02010600040501010103" pitchFamily="50" charset="0"/>
            </a:endParaRPr>
          </a:p>
        </p:txBody>
      </p:sp>
      <p:cxnSp>
        <p:nvCxnSpPr>
          <p:cNvPr id="19" name="Прямая соединительная линия 50"/>
          <p:cNvCxnSpPr/>
          <p:nvPr userDrawn="1"/>
        </p:nvCxnSpPr>
        <p:spPr>
          <a:xfrm>
            <a:off x="821096" y="1965960"/>
            <a:ext cx="17999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51"/>
          <p:cNvCxnSpPr/>
          <p:nvPr userDrawn="1"/>
        </p:nvCxnSpPr>
        <p:spPr>
          <a:xfrm>
            <a:off x="3671414" y="1965960"/>
            <a:ext cx="18005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52"/>
          <p:cNvCxnSpPr/>
          <p:nvPr userDrawn="1"/>
        </p:nvCxnSpPr>
        <p:spPr>
          <a:xfrm>
            <a:off x="6522327" y="1965960"/>
            <a:ext cx="17999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13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7"/>
          <p:cNvSpPr/>
          <p:nvPr userDrawn="1"/>
        </p:nvSpPr>
        <p:spPr>
          <a:xfrm>
            <a:off x="344753" y="371475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23" name="Прямоугольник 29"/>
          <p:cNvSpPr/>
          <p:nvPr userDrawn="1"/>
        </p:nvSpPr>
        <p:spPr>
          <a:xfrm>
            <a:off x="3195071" y="371475"/>
            <a:ext cx="2753263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75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UTMELDTE MEDLEMMER</a:t>
            </a:r>
            <a:endParaRPr lang="ru-RU" sz="1275" dirty="0">
              <a:solidFill>
                <a:schemeClr val="tx1"/>
              </a:solidFill>
              <a:latin typeface="Apex New Tynn" charset="0"/>
            </a:endParaRPr>
          </a:p>
        </p:txBody>
      </p:sp>
      <p:sp>
        <p:nvSpPr>
          <p:cNvPr id="24" name="Прямоугольник 31"/>
          <p:cNvSpPr/>
          <p:nvPr userDrawn="1"/>
        </p:nvSpPr>
        <p:spPr>
          <a:xfrm>
            <a:off x="6045984" y="371475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27" name="Прямоугольник 35"/>
          <p:cNvSpPr/>
          <p:nvPr userDrawn="1"/>
        </p:nvSpPr>
        <p:spPr>
          <a:xfrm>
            <a:off x="344753" y="1285875"/>
            <a:ext cx="2752667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28" name="Прямоугольник 36"/>
          <p:cNvSpPr/>
          <p:nvPr userDrawn="1"/>
        </p:nvSpPr>
        <p:spPr>
          <a:xfrm>
            <a:off x="3195071" y="1285875"/>
            <a:ext cx="2753263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29" name="Прямоугольник 37"/>
          <p:cNvSpPr/>
          <p:nvPr userDrawn="1"/>
        </p:nvSpPr>
        <p:spPr>
          <a:xfrm>
            <a:off x="6045984" y="1285875"/>
            <a:ext cx="2752667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30" name="Прямоугольник 38"/>
          <p:cNvSpPr/>
          <p:nvPr userDrawn="1"/>
        </p:nvSpPr>
        <p:spPr>
          <a:xfrm>
            <a:off x="344753" y="3983831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31" name="Прямоугольник 39"/>
          <p:cNvSpPr/>
          <p:nvPr userDrawn="1"/>
        </p:nvSpPr>
        <p:spPr>
          <a:xfrm>
            <a:off x="3195071" y="3983831"/>
            <a:ext cx="2753263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32" name="Прямоугольник 40"/>
          <p:cNvSpPr/>
          <p:nvPr userDrawn="1"/>
        </p:nvSpPr>
        <p:spPr>
          <a:xfrm>
            <a:off x="6045984" y="3983831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33" name="TextBox 44"/>
          <p:cNvSpPr txBox="1">
            <a:spLocks noChangeArrowheads="1"/>
          </p:cNvSpPr>
          <p:nvPr userDrawn="1"/>
        </p:nvSpPr>
        <p:spPr bwMode="auto">
          <a:xfrm>
            <a:off x="628178" y="2140149"/>
            <a:ext cx="2186414" cy="35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nb-NO" sz="1500" dirty="0">
                <a:solidFill>
                  <a:schemeClr val="tx1"/>
                </a:solidFill>
                <a:latin typeface="Apex New Light" panose="02010600040501010103" pitchFamily="2" charset="0"/>
                <a:ea typeface="Apex New Light" panose="02010600040501010103" pitchFamily="2" charset="0"/>
                <a:cs typeface="Apex New Tynn" charset="0"/>
              </a:rPr>
              <a:t>2017                     2018</a:t>
            </a:r>
            <a:endParaRPr lang="ru-RU" altLang="nb-NO" sz="1500" dirty="0">
              <a:solidFill>
                <a:schemeClr val="tx1"/>
              </a:solidFill>
              <a:latin typeface="Apex New Tynn" charset="0"/>
              <a:ea typeface="Apex New Light" panose="02010600040501010103" pitchFamily="2" charset="0"/>
              <a:cs typeface="Apex New Tynn" charset="0"/>
            </a:endParaRPr>
          </a:p>
        </p:txBody>
      </p:sp>
      <p:sp>
        <p:nvSpPr>
          <p:cNvPr id="34" name="TextBox 45"/>
          <p:cNvSpPr txBox="1">
            <a:spLocks noChangeArrowheads="1"/>
          </p:cNvSpPr>
          <p:nvPr userDrawn="1"/>
        </p:nvSpPr>
        <p:spPr bwMode="auto">
          <a:xfrm>
            <a:off x="3478495" y="2140149"/>
            <a:ext cx="2186414" cy="35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nb-NO" sz="1500" dirty="0">
                <a:solidFill>
                  <a:schemeClr val="tx1"/>
                </a:solidFill>
                <a:latin typeface="Apex New Light" panose="02010600040501010103" pitchFamily="2" charset="0"/>
                <a:ea typeface="Apex New Light" panose="02010600040501010103" pitchFamily="2" charset="0"/>
                <a:cs typeface="Apex New Tynn" charset="0"/>
              </a:rPr>
              <a:t>2017                     2018</a:t>
            </a:r>
            <a:endParaRPr lang="ru-RU" altLang="nb-NO" sz="1500" dirty="0">
              <a:solidFill>
                <a:schemeClr val="tx1"/>
              </a:solidFill>
              <a:latin typeface="Apex New Tynn" charset="0"/>
              <a:ea typeface="Apex New Light" panose="02010600040501010103" pitchFamily="2" charset="0"/>
              <a:cs typeface="Apex New Tynn" charset="0"/>
            </a:endParaRPr>
          </a:p>
        </p:txBody>
      </p:sp>
      <p:sp>
        <p:nvSpPr>
          <p:cNvPr id="35" name="TextBox 46"/>
          <p:cNvSpPr txBox="1">
            <a:spLocks noChangeArrowheads="1"/>
          </p:cNvSpPr>
          <p:nvPr userDrawn="1"/>
        </p:nvSpPr>
        <p:spPr bwMode="auto">
          <a:xfrm>
            <a:off x="6328813" y="2140149"/>
            <a:ext cx="2186414" cy="35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nb-NO" sz="1500" dirty="0">
                <a:solidFill>
                  <a:schemeClr val="tx1"/>
                </a:solidFill>
                <a:latin typeface="Apex New Light" panose="02010600040501010103" pitchFamily="2" charset="0"/>
                <a:ea typeface="Apex New Light" panose="02010600040501010103" pitchFamily="2" charset="0"/>
                <a:cs typeface="Apex New Tynn" charset="0"/>
              </a:rPr>
              <a:t>2017                     2018</a:t>
            </a:r>
            <a:endParaRPr lang="ru-RU" altLang="nb-NO" sz="1500" dirty="0">
              <a:solidFill>
                <a:schemeClr val="tx1"/>
              </a:solidFill>
              <a:latin typeface="Apex New Tynn" charset="0"/>
              <a:ea typeface="Apex New Light" panose="02010600040501010103" pitchFamily="2" charset="0"/>
              <a:cs typeface="Apex New Tynn" charset="0"/>
            </a:endParaRPr>
          </a:p>
        </p:txBody>
      </p:sp>
      <p:sp>
        <p:nvSpPr>
          <p:cNvPr id="36" name="TextBox 47"/>
          <p:cNvSpPr txBox="1"/>
          <p:nvPr userDrawn="1"/>
        </p:nvSpPr>
        <p:spPr>
          <a:xfrm>
            <a:off x="693079" y="1449586"/>
            <a:ext cx="2056611" cy="4097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Studenter</a:t>
            </a:r>
            <a:endParaRPr lang="en-US" sz="2063" spc="113" dirty="0">
              <a:solidFill>
                <a:schemeClr val="tx1"/>
              </a:solidFill>
              <a:latin typeface="Apex New Book" panose="02010600040501010103" pitchFamily="50" charset="0"/>
            </a:endParaRPr>
          </a:p>
        </p:txBody>
      </p:sp>
      <p:sp>
        <p:nvSpPr>
          <p:cNvPr id="37" name="TextBox 48"/>
          <p:cNvSpPr txBox="1"/>
          <p:nvPr userDrawn="1"/>
        </p:nvSpPr>
        <p:spPr>
          <a:xfrm>
            <a:off x="3543397" y="1449586"/>
            <a:ext cx="2056611" cy="4097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63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Ung</a:t>
            </a:r>
          </a:p>
        </p:txBody>
      </p:sp>
      <p:sp>
        <p:nvSpPr>
          <p:cNvPr id="38" name="TextBox 49"/>
          <p:cNvSpPr txBox="1"/>
          <p:nvPr userDrawn="1"/>
        </p:nvSpPr>
        <p:spPr>
          <a:xfrm>
            <a:off x="6393714" y="1449586"/>
            <a:ext cx="2056611" cy="4097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Ordinære</a:t>
            </a:r>
            <a:endParaRPr lang="en-US" sz="2063" spc="113" dirty="0">
              <a:solidFill>
                <a:schemeClr val="tx1"/>
              </a:solidFill>
              <a:latin typeface="Apex New Book" panose="02010600040501010103" pitchFamily="50" charset="0"/>
            </a:endParaRPr>
          </a:p>
        </p:txBody>
      </p:sp>
      <p:cxnSp>
        <p:nvCxnSpPr>
          <p:cNvPr id="39" name="Прямая соединительная линия 50"/>
          <p:cNvCxnSpPr/>
          <p:nvPr userDrawn="1"/>
        </p:nvCxnSpPr>
        <p:spPr>
          <a:xfrm>
            <a:off x="821096" y="1943100"/>
            <a:ext cx="17999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51"/>
          <p:cNvCxnSpPr/>
          <p:nvPr userDrawn="1"/>
        </p:nvCxnSpPr>
        <p:spPr>
          <a:xfrm>
            <a:off x="3671414" y="1943100"/>
            <a:ext cx="18005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52"/>
          <p:cNvCxnSpPr/>
          <p:nvPr userDrawn="1"/>
        </p:nvCxnSpPr>
        <p:spPr>
          <a:xfrm>
            <a:off x="6522327" y="1943100"/>
            <a:ext cx="17999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2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27"/>
          <p:cNvSpPr/>
          <p:nvPr userDrawn="1"/>
        </p:nvSpPr>
        <p:spPr>
          <a:xfrm>
            <a:off x="344753" y="371475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75" spc="113" baseline="0" dirty="0">
                <a:solidFill>
                  <a:schemeClr val="tx1"/>
                </a:solidFill>
                <a:latin typeface="Apex New Book" panose="02010600040501010103" pitchFamily="50" charset="0"/>
              </a:rPr>
              <a:t>KURS/ARR</a:t>
            </a:r>
            <a:r>
              <a:rPr lang="en-US" sz="603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.</a:t>
            </a:r>
            <a:endParaRPr lang="ru-RU" sz="603" dirty="0">
              <a:solidFill>
                <a:schemeClr val="tx1"/>
              </a:solidFill>
              <a:latin typeface="Apex New Tynn" charset="0"/>
            </a:endParaRPr>
          </a:p>
        </p:txBody>
      </p:sp>
      <p:sp>
        <p:nvSpPr>
          <p:cNvPr id="43" name="Прямоугольник 29"/>
          <p:cNvSpPr/>
          <p:nvPr userDrawn="1"/>
        </p:nvSpPr>
        <p:spPr>
          <a:xfrm>
            <a:off x="3195071" y="371475"/>
            <a:ext cx="2753263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75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ØKONOMIGLEDE</a:t>
            </a:r>
            <a:endParaRPr lang="ru-RU" sz="1275" dirty="0">
              <a:solidFill>
                <a:schemeClr val="tx1"/>
              </a:solidFill>
              <a:latin typeface="Apex New Tynn" charset="0"/>
            </a:endParaRPr>
          </a:p>
        </p:txBody>
      </p:sp>
      <p:sp>
        <p:nvSpPr>
          <p:cNvPr id="44" name="Прямоугольник 31"/>
          <p:cNvSpPr/>
          <p:nvPr userDrawn="1"/>
        </p:nvSpPr>
        <p:spPr>
          <a:xfrm>
            <a:off x="6045984" y="371475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75" spc="113" baseline="0" dirty="0">
                <a:solidFill>
                  <a:schemeClr val="tx1"/>
                </a:solidFill>
                <a:latin typeface="Apex New Book" panose="02010600040501010103" pitchFamily="50" charset="0"/>
              </a:rPr>
              <a:t>ARBEIDSLIV</a:t>
            </a:r>
            <a:endParaRPr lang="ru-RU" sz="1275" baseline="0" dirty="0">
              <a:solidFill>
                <a:schemeClr val="tx1"/>
              </a:solidFill>
              <a:latin typeface="Apex New Tynn" charset="0"/>
            </a:endParaRPr>
          </a:p>
        </p:txBody>
      </p:sp>
      <p:sp>
        <p:nvSpPr>
          <p:cNvPr id="45" name="Прямоугольник 35"/>
          <p:cNvSpPr/>
          <p:nvPr userDrawn="1"/>
        </p:nvSpPr>
        <p:spPr>
          <a:xfrm>
            <a:off x="344753" y="1285875"/>
            <a:ext cx="2752667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46" name="Прямоугольник 36"/>
          <p:cNvSpPr/>
          <p:nvPr userDrawn="1"/>
        </p:nvSpPr>
        <p:spPr>
          <a:xfrm>
            <a:off x="3195071" y="1285875"/>
            <a:ext cx="2753263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47" name="Прямоугольник 37"/>
          <p:cNvSpPr/>
          <p:nvPr userDrawn="1"/>
        </p:nvSpPr>
        <p:spPr>
          <a:xfrm>
            <a:off x="6054667" y="1285875"/>
            <a:ext cx="2752667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48" name="Прямоугольник 38"/>
          <p:cNvSpPr/>
          <p:nvPr userDrawn="1"/>
        </p:nvSpPr>
        <p:spPr>
          <a:xfrm>
            <a:off x="344753" y="3983831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49" name="Прямоугольник 39"/>
          <p:cNvSpPr/>
          <p:nvPr userDrawn="1"/>
        </p:nvSpPr>
        <p:spPr>
          <a:xfrm>
            <a:off x="3195071" y="3983831"/>
            <a:ext cx="2753263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50" name="Прямоугольник 40"/>
          <p:cNvSpPr/>
          <p:nvPr userDrawn="1"/>
        </p:nvSpPr>
        <p:spPr>
          <a:xfrm>
            <a:off x="6045984" y="3983831"/>
            <a:ext cx="2752667" cy="788194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51" name="TextBox 44"/>
          <p:cNvSpPr txBox="1">
            <a:spLocks noChangeArrowheads="1"/>
          </p:cNvSpPr>
          <p:nvPr userDrawn="1"/>
        </p:nvSpPr>
        <p:spPr bwMode="auto">
          <a:xfrm>
            <a:off x="628178" y="2140149"/>
            <a:ext cx="2186414" cy="35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nb-NO" sz="1500" dirty="0">
                <a:solidFill>
                  <a:schemeClr val="tx1"/>
                </a:solidFill>
                <a:latin typeface="Apex New Light" panose="02010600040501010103" pitchFamily="2" charset="0"/>
                <a:ea typeface="Apex New Light" panose="02010600040501010103" pitchFamily="2" charset="0"/>
                <a:cs typeface="Apex New Tynn" charset="0"/>
              </a:rPr>
              <a:t>2017                     2018</a:t>
            </a:r>
            <a:endParaRPr lang="ru-RU" altLang="nb-NO" sz="1500" dirty="0">
              <a:solidFill>
                <a:schemeClr val="tx1"/>
              </a:solidFill>
              <a:latin typeface="Apex New Tynn" charset="0"/>
              <a:ea typeface="Apex New Light" panose="02010600040501010103" pitchFamily="2" charset="0"/>
              <a:cs typeface="Apex New Tynn" charset="0"/>
            </a:endParaRPr>
          </a:p>
        </p:txBody>
      </p:sp>
      <p:sp>
        <p:nvSpPr>
          <p:cNvPr id="52" name="TextBox 45"/>
          <p:cNvSpPr txBox="1">
            <a:spLocks noChangeArrowheads="1"/>
          </p:cNvSpPr>
          <p:nvPr userDrawn="1"/>
        </p:nvSpPr>
        <p:spPr bwMode="auto">
          <a:xfrm>
            <a:off x="3478495" y="2140149"/>
            <a:ext cx="2186414" cy="35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nb-NO" sz="1500" dirty="0">
                <a:solidFill>
                  <a:schemeClr val="tx1"/>
                </a:solidFill>
                <a:latin typeface="Apex New Light" panose="02010600040501010103" pitchFamily="2" charset="0"/>
                <a:ea typeface="Apex New Light" panose="02010600040501010103" pitchFamily="2" charset="0"/>
                <a:cs typeface="Apex New Tynn" charset="0"/>
              </a:rPr>
              <a:t>2017                     2018</a:t>
            </a:r>
            <a:endParaRPr lang="ru-RU" altLang="nb-NO" sz="1500" dirty="0">
              <a:solidFill>
                <a:schemeClr val="tx1"/>
              </a:solidFill>
              <a:latin typeface="Apex New Tynn" charset="0"/>
              <a:ea typeface="Apex New Light" panose="02010600040501010103" pitchFamily="2" charset="0"/>
              <a:cs typeface="Apex New Tynn" charset="0"/>
            </a:endParaRPr>
          </a:p>
        </p:txBody>
      </p:sp>
      <p:sp>
        <p:nvSpPr>
          <p:cNvPr id="53" name="TextBox 46"/>
          <p:cNvSpPr txBox="1">
            <a:spLocks noChangeArrowheads="1"/>
          </p:cNvSpPr>
          <p:nvPr userDrawn="1"/>
        </p:nvSpPr>
        <p:spPr bwMode="auto">
          <a:xfrm>
            <a:off x="6328813" y="2140149"/>
            <a:ext cx="2186414" cy="35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nb-NO" sz="1500" dirty="0">
                <a:solidFill>
                  <a:schemeClr val="tx1"/>
                </a:solidFill>
                <a:latin typeface="Apex New Light" panose="02010600040501010103" pitchFamily="2" charset="0"/>
                <a:ea typeface="Apex New Light" panose="02010600040501010103" pitchFamily="2" charset="0"/>
                <a:cs typeface="Apex New Tynn" charset="0"/>
              </a:rPr>
              <a:t>2017                     2018</a:t>
            </a:r>
            <a:endParaRPr lang="ru-RU" altLang="nb-NO" sz="1500" dirty="0">
              <a:solidFill>
                <a:schemeClr val="tx1"/>
              </a:solidFill>
              <a:latin typeface="Apex New Tynn" charset="0"/>
              <a:ea typeface="Apex New Light" panose="02010600040501010103" pitchFamily="2" charset="0"/>
              <a:cs typeface="Apex New Tynn" charset="0"/>
            </a:endParaRPr>
          </a:p>
        </p:txBody>
      </p:sp>
      <p:sp>
        <p:nvSpPr>
          <p:cNvPr id="54" name="TextBox 47"/>
          <p:cNvSpPr txBox="1"/>
          <p:nvPr userDrawn="1"/>
        </p:nvSpPr>
        <p:spPr>
          <a:xfrm>
            <a:off x="693079" y="1449586"/>
            <a:ext cx="2056611" cy="4097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Antall</a:t>
            </a:r>
            <a:r>
              <a:rPr lang="en-US" sz="2063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 </a:t>
            </a: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påmeld</a:t>
            </a:r>
            <a:r>
              <a:rPr lang="en-US" sz="2063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.</a:t>
            </a:r>
          </a:p>
        </p:txBody>
      </p:sp>
      <p:sp>
        <p:nvSpPr>
          <p:cNvPr id="55" name="TextBox 48"/>
          <p:cNvSpPr txBox="1"/>
          <p:nvPr userDrawn="1"/>
        </p:nvSpPr>
        <p:spPr>
          <a:xfrm>
            <a:off x="3543397" y="1449586"/>
            <a:ext cx="2056611" cy="4097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Antall</a:t>
            </a:r>
            <a:r>
              <a:rPr lang="en-US" sz="2063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 </a:t>
            </a: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skoler</a:t>
            </a:r>
            <a:endParaRPr lang="en-US" sz="2063" spc="113" dirty="0">
              <a:solidFill>
                <a:schemeClr val="tx1"/>
              </a:solidFill>
              <a:latin typeface="Apex New Book" panose="02010600040501010103" pitchFamily="50" charset="0"/>
            </a:endParaRPr>
          </a:p>
        </p:txBody>
      </p:sp>
      <p:sp>
        <p:nvSpPr>
          <p:cNvPr id="56" name="TextBox 49"/>
          <p:cNvSpPr txBox="1"/>
          <p:nvPr userDrawn="1"/>
        </p:nvSpPr>
        <p:spPr>
          <a:xfrm>
            <a:off x="6096000" y="1449586"/>
            <a:ext cx="2669628" cy="409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Antall</a:t>
            </a:r>
            <a:r>
              <a:rPr lang="en-US" sz="2063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 </a:t>
            </a: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nye</a:t>
            </a:r>
            <a:r>
              <a:rPr lang="en-US" sz="2063" spc="113" dirty="0">
                <a:solidFill>
                  <a:schemeClr val="tx1"/>
                </a:solidFill>
                <a:latin typeface="Apex New Book" panose="02010600040501010103" pitchFamily="50" charset="0"/>
              </a:rPr>
              <a:t> </a:t>
            </a:r>
            <a:r>
              <a:rPr lang="en-US" sz="2063" spc="113" dirty="0" err="1">
                <a:solidFill>
                  <a:schemeClr val="tx1"/>
                </a:solidFill>
                <a:latin typeface="Apex New Book" panose="02010600040501010103" pitchFamily="50" charset="0"/>
              </a:rPr>
              <a:t>saker</a:t>
            </a:r>
            <a:endParaRPr lang="en-US" sz="2063" spc="113" dirty="0">
              <a:solidFill>
                <a:schemeClr val="tx1"/>
              </a:solidFill>
              <a:latin typeface="Apex New Book" panose="02010600040501010103" pitchFamily="50" charset="0"/>
            </a:endParaRPr>
          </a:p>
        </p:txBody>
      </p:sp>
      <p:cxnSp>
        <p:nvCxnSpPr>
          <p:cNvPr id="57" name="Прямая соединительная линия 50"/>
          <p:cNvCxnSpPr/>
          <p:nvPr userDrawn="1"/>
        </p:nvCxnSpPr>
        <p:spPr>
          <a:xfrm>
            <a:off x="821096" y="1943100"/>
            <a:ext cx="17999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1"/>
          <p:cNvCxnSpPr/>
          <p:nvPr userDrawn="1"/>
        </p:nvCxnSpPr>
        <p:spPr>
          <a:xfrm>
            <a:off x="3671414" y="1943100"/>
            <a:ext cx="18005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2"/>
          <p:cNvCxnSpPr/>
          <p:nvPr userDrawn="1"/>
        </p:nvCxnSpPr>
        <p:spPr>
          <a:xfrm>
            <a:off x="6522327" y="1943100"/>
            <a:ext cx="17999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72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35"/>
          <p:cNvSpPr/>
          <p:nvPr userDrawn="1"/>
        </p:nvSpPr>
        <p:spPr>
          <a:xfrm>
            <a:off x="344753" y="1285875"/>
            <a:ext cx="2752667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47" name="Прямоугольник 37"/>
          <p:cNvSpPr/>
          <p:nvPr userDrawn="1"/>
        </p:nvSpPr>
        <p:spPr>
          <a:xfrm>
            <a:off x="6045984" y="1285875"/>
            <a:ext cx="2752667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20" name="Прямоугольник 25"/>
          <p:cNvSpPr/>
          <p:nvPr userDrawn="1"/>
        </p:nvSpPr>
        <p:spPr>
          <a:xfrm>
            <a:off x="360234" y="371475"/>
            <a:ext cx="4512755" cy="4314825"/>
          </a:xfrm>
          <a:prstGeom prst="rect">
            <a:avLst/>
          </a:prstGeom>
          <a:solidFill>
            <a:srgbClr val="C3B0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21" name="TextBox 29"/>
          <p:cNvSpPr txBox="1"/>
          <p:nvPr userDrawn="1"/>
        </p:nvSpPr>
        <p:spPr>
          <a:xfrm>
            <a:off x="599001" y="3171825"/>
            <a:ext cx="4315668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50" b="1" spc="-113" dirty="0">
                <a:solidFill>
                  <a:schemeClr val="tx1"/>
                </a:solidFill>
                <a:latin typeface="Apex New" charset="0"/>
                <a:ea typeface="Apex New" charset="0"/>
                <a:cs typeface="Apex New" charset="0"/>
              </a:rPr>
              <a:t>3</a:t>
            </a:r>
            <a:r>
              <a:rPr lang="en-US" sz="3750" b="0" i="0" spc="-113" dirty="0">
                <a:solidFill>
                  <a:schemeClr val="tx1"/>
                </a:solidFill>
                <a:latin typeface="Apex New Bok" charset="0"/>
              </a:rPr>
              <a:t> </a:t>
            </a:r>
            <a:r>
              <a:rPr lang="en-US" sz="3750" b="0" i="0" spc="-113" dirty="0" err="1">
                <a:solidFill>
                  <a:schemeClr val="tx1"/>
                </a:solidFill>
                <a:latin typeface="Apex New Bok" charset="0"/>
              </a:rPr>
              <a:t>mest</a:t>
            </a:r>
            <a:r>
              <a:rPr lang="en-US" sz="3750" b="0" i="0" spc="-113" dirty="0">
                <a:solidFill>
                  <a:schemeClr val="tx1"/>
                </a:solidFill>
                <a:latin typeface="Apex New Bok" charset="0"/>
              </a:rPr>
              <a:t> </a:t>
            </a:r>
            <a:r>
              <a:rPr lang="en-US" sz="3750" b="0" i="0" spc="-113" dirty="0" err="1">
                <a:solidFill>
                  <a:schemeClr val="tx1"/>
                </a:solidFill>
                <a:latin typeface="Apex New Bok" charset="0"/>
              </a:rPr>
              <a:t>leste</a:t>
            </a:r>
            <a:endParaRPr lang="en-US" sz="3750" b="0" i="0" spc="-113" dirty="0">
              <a:solidFill>
                <a:schemeClr val="tx1"/>
              </a:solidFill>
              <a:latin typeface="Apex New Bok" charset="0"/>
            </a:endParaRPr>
          </a:p>
          <a:p>
            <a:pPr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50" b="0" i="0" spc="-113" dirty="0" err="1">
                <a:solidFill>
                  <a:schemeClr val="tx1"/>
                </a:solidFill>
                <a:latin typeface="Apex New Bok" charset="0"/>
              </a:rPr>
              <a:t>nyhetsbrevsakene</a:t>
            </a:r>
            <a:endParaRPr lang="en-US" sz="3750" b="0" i="0" spc="-113" dirty="0">
              <a:solidFill>
                <a:schemeClr val="tx1"/>
              </a:solidFill>
              <a:latin typeface="Apex New Bok" charset="0"/>
            </a:endParaRPr>
          </a:p>
        </p:txBody>
      </p:sp>
      <p:cxnSp>
        <p:nvCxnSpPr>
          <p:cNvPr id="22" name="Прямая соединительная линия 32"/>
          <p:cNvCxnSpPr/>
          <p:nvPr userDrawn="1"/>
        </p:nvCxnSpPr>
        <p:spPr>
          <a:xfrm>
            <a:off x="681766" y="3765947"/>
            <a:ext cx="225250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33"/>
          <p:cNvCxnSpPr/>
          <p:nvPr userDrawn="1"/>
        </p:nvCxnSpPr>
        <p:spPr>
          <a:xfrm>
            <a:off x="681767" y="4323159"/>
            <a:ext cx="343079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38"/>
          <p:cNvSpPr/>
          <p:nvPr userDrawn="1"/>
        </p:nvSpPr>
        <p:spPr>
          <a:xfrm>
            <a:off x="5219901" y="3421284"/>
            <a:ext cx="3520175" cy="12711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sp>
        <p:nvSpPr>
          <p:cNvPr id="28" name="Прямоугольник 38"/>
          <p:cNvSpPr/>
          <p:nvPr userDrawn="1"/>
        </p:nvSpPr>
        <p:spPr>
          <a:xfrm>
            <a:off x="5219901" y="384507"/>
            <a:ext cx="3520175" cy="12711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sp>
        <p:nvSpPr>
          <p:cNvPr id="30" name="Прямоугольник 38"/>
          <p:cNvSpPr/>
          <p:nvPr userDrawn="1"/>
        </p:nvSpPr>
        <p:spPr>
          <a:xfrm>
            <a:off x="5223641" y="1894675"/>
            <a:ext cx="3516435" cy="12711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pic>
        <p:nvPicPr>
          <p:cNvPr id="32" name="Bilde 3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27" y="708543"/>
            <a:ext cx="3772637" cy="198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3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44"/>
          <p:cNvSpPr txBox="1">
            <a:spLocks noChangeArrowheads="1"/>
          </p:cNvSpPr>
          <p:nvPr userDrawn="1"/>
        </p:nvSpPr>
        <p:spPr bwMode="auto">
          <a:xfrm>
            <a:off x="5371958" y="1874044"/>
            <a:ext cx="847891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en-US" altLang="nb-NO" sz="5625" baseline="30000" dirty="0">
                <a:solidFill>
                  <a:schemeClr val="tx2"/>
                </a:solidFill>
                <a:latin typeface="Pe-icon-7-stroke" charset="0"/>
              </a:rPr>
              <a:t></a:t>
            </a:r>
            <a:endParaRPr lang="en-US" altLang="nb-NO" sz="5625" baseline="30000" dirty="0">
              <a:solidFill>
                <a:schemeClr val="tx2"/>
              </a:solidFill>
              <a:latin typeface="Webdings" charset="2"/>
            </a:endParaRPr>
          </a:p>
        </p:txBody>
      </p:sp>
      <p:sp>
        <p:nvSpPr>
          <p:cNvPr id="26" name="TextBox 47"/>
          <p:cNvSpPr txBox="1">
            <a:spLocks noChangeArrowheads="1"/>
          </p:cNvSpPr>
          <p:nvPr userDrawn="1"/>
        </p:nvSpPr>
        <p:spPr bwMode="auto">
          <a:xfrm>
            <a:off x="5410066" y="2988469"/>
            <a:ext cx="847891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en-US" altLang="nb-NO" sz="5250" baseline="30000" dirty="0">
                <a:solidFill>
                  <a:schemeClr val="tx2"/>
                </a:solidFill>
                <a:latin typeface="Pe-icon-7-stroke" charset="0"/>
              </a:rPr>
              <a:t></a:t>
            </a:r>
            <a:endParaRPr lang="en-US" altLang="nb-NO" sz="5250" baseline="30000" dirty="0">
              <a:solidFill>
                <a:schemeClr val="tx2"/>
              </a:solidFill>
              <a:latin typeface="Webdings" charset="2"/>
            </a:endParaRPr>
          </a:p>
        </p:txBody>
      </p:sp>
      <p:sp>
        <p:nvSpPr>
          <p:cNvPr id="18" name="TextBox 44"/>
          <p:cNvSpPr txBox="1">
            <a:spLocks noChangeArrowheads="1"/>
          </p:cNvSpPr>
          <p:nvPr userDrawn="1"/>
        </p:nvSpPr>
        <p:spPr bwMode="auto">
          <a:xfrm>
            <a:off x="5371958" y="1874044"/>
            <a:ext cx="847891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en-US" altLang="nb-NO" sz="5625" baseline="30000" dirty="0">
                <a:solidFill>
                  <a:schemeClr val="tx2"/>
                </a:solidFill>
                <a:latin typeface="Pe-icon-7-stroke" charset="0"/>
              </a:rPr>
              <a:t></a:t>
            </a:r>
            <a:endParaRPr lang="en-US" altLang="nb-NO" sz="5625" baseline="30000" dirty="0">
              <a:solidFill>
                <a:schemeClr val="tx2"/>
              </a:solidFill>
              <a:latin typeface="Webdings" charset="2"/>
            </a:endParaRPr>
          </a:p>
        </p:txBody>
      </p:sp>
      <p:sp>
        <p:nvSpPr>
          <p:cNvPr id="19" name="TextBox 47"/>
          <p:cNvSpPr txBox="1">
            <a:spLocks noChangeArrowheads="1"/>
          </p:cNvSpPr>
          <p:nvPr userDrawn="1"/>
        </p:nvSpPr>
        <p:spPr bwMode="auto">
          <a:xfrm>
            <a:off x="5410066" y="2988469"/>
            <a:ext cx="847891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en-US" altLang="nb-NO" sz="5250" baseline="30000" dirty="0">
                <a:solidFill>
                  <a:schemeClr val="tx2"/>
                </a:solidFill>
                <a:latin typeface="Pe-icon-7-stroke" charset="0"/>
              </a:rPr>
              <a:t></a:t>
            </a:r>
            <a:endParaRPr lang="en-US" altLang="nb-NO" sz="5250" baseline="30000" dirty="0">
              <a:solidFill>
                <a:schemeClr val="tx2"/>
              </a:solidFill>
              <a:latin typeface="Webdings" charset="2"/>
            </a:endParaRPr>
          </a:p>
        </p:txBody>
      </p:sp>
      <p:grpSp>
        <p:nvGrpSpPr>
          <p:cNvPr id="33" name="Gruppe 32"/>
          <p:cNvGrpSpPr/>
          <p:nvPr userDrawn="1"/>
        </p:nvGrpSpPr>
        <p:grpSpPr>
          <a:xfrm>
            <a:off x="370729" y="384507"/>
            <a:ext cx="3520175" cy="4307918"/>
            <a:chOff x="13917017" y="1025352"/>
            <a:chExt cx="9385300" cy="11487782"/>
          </a:xfrm>
        </p:grpSpPr>
        <p:sp>
          <p:nvSpPr>
            <p:cNvPr id="34" name="Прямоугольник 38"/>
            <p:cNvSpPr/>
            <p:nvPr/>
          </p:nvSpPr>
          <p:spPr>
            <a:xfrm>
              <a:off x="13917017" y="9123424"/>
              <a:ext cx="9385300" cy="3389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6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3" dirty="0">
                <a:latin typeface="Apex New Tynn" charset="0"/>
              </a:endParaRPr>
            </a:p>
          </p:txBody>
        </p:sp>
        <p:sp>
          <p:nvSpPr>
            <p:cNvPr id="36" name="Прямоугольник 38"/>
            <p:cNvSpPr/>
            <p:nvPr/>
          </p:nvSpPr>
          <p:spPr>
            <a:xfrm>
              <a:off x="13917017" y="1025352"/>
              <a:ext cx="9385300" cy="3389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6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3" dirty="0">
                <a:latin typeface="Apex New Tynn" charset="0"/>
              </a:endParaRPr>
            </a:p>
          </p:txBody>
        </p:sp>
        <p:sp>
          <p:nvSpPr>
            <p:cNvPr id="38" name="Прямоугольник 38"/>
            <p:cNvSpPr/>
            <p:nvPr/>
          </p:nvSpPr>
          <p:spPr>
            <a:xfrm>
              <a:off x="13917017" y="5052466"/>
              <a:ext cx="9385300" cy="3389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6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3" dirty="0">
                <a:latin typeface="Apex New Tynn" charset="0"/>
              </a:endParaRPr>
            </a:p>
          </p:txBody>
        </p:sp>
      </p:grpSp>
      <p:sp>
        <p:nvSpPr>
          <p:cNvPr id="41" name="Прямоугольник 25"/>
          <p:cNvSpPr/>
          <p:nvPr/>
        </p:nvSpPr>
        <p:spPr>
          <a:xfrm>
            <a:off x="4209086" y="389522"/>
            <a:ext cx="4512755" cy="4314825"/>
          </a:xfrm>
          <a:prstGeom prst="rect">
            <a:avLst/>
          </a:prstGeom>
          <a:solidFill>
            <a:srgbClr val="C3B0E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42" name="TextBox 29"/>
          <p:cNvSpPr txBox="1"/>
          <p:nvPr/>
        </p:nvSpPr>
        <p:spPr>
          <a:xfrm>
            <a:off x="4447853" y="3189872"/>
            <a:ext cx="4315668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50" b="1" spc="-113" dirty="0">
                <a:solidFill>
                  <a:schemeClr val="tx1"/>
                </a:solidFill>
                <a:latin typeface="Apex New" charset="0"/>
                <a:ea typeface="Apex New" charset="0"/>
                <a:cs typeface="Apex New" charset="0"/>
              </a:rPr>
              <a:t>3</a:t>
            </a:r>
            <a:r>
              <a:rPr lang="en-US" sz="3750" b="0" i="0" spc="-113" dirty="0">
                <a:solidFill>
                  <a:schemeClr val="tx1"/>
                </a:solidFill>
                <a:latin typeface="Apex New Bok" charset="0"/>
              </a:rPr>
              <a:t> </a:t>
            </a:r>
            <a:r>
              <a:rPr lang="en-US" sz="3750" b="0" i="0" spc="-113" dirty="0" err="1">
                <a:solidFill>
                  <a:schemeClr val="tx1"/>
                </a:solidFill>
                <a:latin typeface="Apex New Bok" charset="0"/>
              </a:rPr>
              <a:t>mest</a:t>
            </a:r>
            <a:r>
              <a:rPr lang="en-US" sz="3750" b="0" i="0" spc="-113" dirty="0">
                <a:solidFill>
                  <a:schemeClr val="tx1"/>
                </a:solidFill>
                <a:latin typeface="Apex New Bok" charset="0"/>
              </a:rPr>
              <a:t> </a:t>
            </a:r>
            <a:r>
              <a:rPr lang="en-US" sz="3750" b="0" i="0" spc="-113" dirty="0" err="1">
                <a:solidFill>
                  <a:schemeClr val="tx1"/>
                </a:solidFill>
                <a:latin typeface="Apex New Bok" charset="0"/>
              </a:rPr>
              <a:t>leste</a:t>
            </a:r>
            <a:endParaRPr lang="en-US" sz="3750" b="0" i="0" spc="-113" dirty="0">
              <a:solidFill>
                <a:schemeClr val="tx1"/>
              </a:solidFill>
              <a:latin typeface="Apex New Bok" charset="0"/>
            </a:endParaRPr>
          </a:p>
          <a:p>
            <a:pPr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50" b="0" i="0" spc="-113" dirty="0" err="1">
                <a:solidFill>
                  <a:schemeClr val="tx1"/>
                </a:solidFill>
                <a:latin typeface="Apex New Bok" charset="0"/>
              </a:rPr>
              <a:t>facebooksakene</a:t>
            </a:r>
            <a:endParaRPr lang="en-US" sz="3750" b="0" i="0" spc="-113" dirty="0">
              <a:solidFill>
                <a:schemeClr val="tx1"/>
              </a:solidFill>
              <a:latin typeface="Apex New Bok" charset="0"/>
            </a:endParaRPr>
          </a:p>
        </p:txBody>
      </p:sp>
      <p:cxnSp>
        <p:nvCxnSpPr>
          <p:cNvPr id="43" name="Прямая соединительная линия 32"/>
          <p:cNvCxnSpPr/>
          <p:nvPr/>
        </p:nvCxnSpPr>
        <p:spPr>
          <a:xfrm>
            <a:off x="4530618" y="3783994"/>
            <a:ext cx="2252507" cy="0"/>
          </a:xfrm>
          <a:prstGeom prst="line">
            <a:avLst/>
          </a:prstGeom>
          <a:solidFill>
            <a:srgbClr val="C3B0E3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33"/>
          <p:cNvCxnSpPr/>
          <p:nvPr/>
        </p:nvCxnSpPr>
        <p:spPr>
          <a:xfrm>
            <a:off x="4530618" y="4341207"/>
            <a:ext cx="3090871" cy="0"/>
          </a:xfrm>
          <a:prstGeom prst="line">
            <a:avLst/>
          </a:prstGeom>
          <a:solidFill>
            <a:srgbClr val="C3B0E3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Bilde 4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9786" y="726591"/>
            <a:ext cx="3763822" cy="1981059"/>
          </a:xfrm>
          <a:prstGeom prst="rect">
            <a:avLst/>
          </a:prstGeom>
          <a:solidFill>
            <a:srgbClr val="C3B0E3"/>
          </a:solidFill>
        </p:spPr>
      </p:pic>
    </p:spTree>
    <p:extLst>
      <p:ext uri="{BB962C8B-B14F-4D97-AF65-F5344CB8AC3E}">
        <p14:creationId xmlns:p14="http://schemas.microsoft.com/office/powerpoint/2010/main" val="91030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6"/>
          <p:cNvSpPr/>
          <p:nvPr userDrawn="1"/>
        </p:nvSpPr>
        <p:spPr>
          <a:xfrm>
            <a:off x="6169833" y="302419"/>
            <a:ext cx="2690147" cy="22175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6169833" y="2616994"/>
            <a:ext cx="2690147" cy="2217539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599001" y="-6465"/>
            <a:ext cx="5251682" cy="5143500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 userDrawn="1"/>
        </p:nvSpPr>
        <p:spPr bwMode="auto">
          <a:xfrm>
            <a:off x="597811" y="356592"/>
            <a:ext cx="5252873" cy="84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en-US" altLang="nb-NO" sz="4875" b="1" i="0" baseline="0" dirty="0">
                <a:solidFill>
                  <a:schemeClr val="bg1"/>
                </a:solidFill>
                <a:latin typeface="Apex New Bok" charset="0"/>
              </a:rPr>
              <a:t>ECONA I MEDIA</a:t>
            </a:r>
            <a:endParaRPr lang="ru-RU" altLang="nb-NO" sz="4875" b="1" i="0" baseline="0" dirty="0">
              <a:solidFill>
                <a:schemeClr val="bg1"/>
              </a:solidFill>
              <a:latin typeface="Apex New Tynn" charset="0"/>
            </a:endParaRPr>
          </a:p>
        </p:txBody>
      </p:sp>
      <p:pic>
        <p:nvPicPr>
          <p:cNvPr id="29" name="Plassholder for bild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178" y="2943225"/>
            <a:ext cx="52541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60519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9"/>
          <p:cNvSpPr/>
          <p:nvPr userDrawn="1"/>
        </p:nvSpPr>
        <p:spPr>
          <a:xfrm>
            <a:off x="599001" y="-6465"/>
            <a:ext cx="5251682" cy="5143500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sp>
        <p:nvSpPr>
          <p:cNvPr id="15" name="TextBox 20"/>
          <p:cNvSpPr txBox="1">
            <a:spLocks noChangeArrowheads="1"/>
          </p:cNvSpPr>
          <p:nvPr userDrawn="1"/>
        </p:nvSpPr>
        <p:spPr bwMode="auto">
          <a:xfrm>
            <a:off x="597811" y="356592"/>
            <a:ext cx="5252873" cy="84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en-US" altLang="nb-NO" sz="4875" b="1" i="0" baseline="0" dirty="0">
                <a:solidFill>
                  <a:schemeClr val="bg1"/>
                </a:solidFill>
                <a:latin typeface="Apex New Bok" charset="0"/>
              </a:rPr>
              <a:t>ECONA I MEDIA</a:t>
            </a:r>
            <a:endParaRPr lang="ru-RU" altLang="nb-NO" sz="4875" b="1" i="0" baseline="0" dirty="0">
              <a:solidFill>
                <a:schemeClr val="bg1"/>
              </a:solidFill>
              <a:latin typeface="Apex New Tynn" charset="0"/>
            </a:endParaRPr>
          </a:p>
        </p:txBody>
      </p:sp>
      <p:sp>
        <p:nvSpPr>
          <p:cNvPr id="17" name="Прямоугольник 26"/>
          <p:cNvSpPr/>
          <p:nvPr userDrawn="1"/>
        </p:nvSpPr>
        <p:spPr>
          <a:xfrm>
            <a:off x="6176293" y="313849"/>
            <a:ext cx="2690147" cy="22175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  <p:sp>
        <p:nvSpPr>
          <p:cNvPr id="33" name="TextBox 31"/>
          <p:cNvSpPr txBox="1">
            <a:spLocks noChangeArrowheads="1"/>
          </p:cNvSpPr>
          <p:nvPr userDrawn="1"/>
        </p:nvSpPr>
        <p:spPr bwMode="auto">
          <a:xfrm>
            <a:off x="7090961" y="3086100"/>
            <a:ext cx="847891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ctr" eaLnBrk="1" hangingPunct="1"/>
            <a:r>
              <a:rPr lang="en-US" altLang="nb-NO" sz="7125" baseline="30000" dirty="0">
                <a:solidFill>
                  <a:schemeClr val="tx2"/>
                </a:solidFill>
                <a:latin typeface="Pe-icon-7-stroke" charset="0"/>
              </a:rPr>
              <a:t></a:t>
            </a:r>
            <a:endParaRPr lang="en-US" altLang="nb-NO" sz="7125" baseline="30000" dirty="0">
              <a:solidFill>
                <a:schemeClr val="tx2"/>
              </a:solidFill>
              <a:latin typeface="Webdings" charset="2"/>
            </a:endParaRPr>
          </a:p>
        </p:txBody>
      </p:sp>
      <p:pic>
        <p:nvPicPr>
          <p:cNvPr id="34" name="Plassholder for bilde 1"/>
          <p:cNvPicPr preferRelativeResize="0"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76293" y="2625756"/>
            <a:ext cx="26897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35" name="Прямоугольник 26"/>
          <p:cNvSpPr/>
          <p:nvPr userDrawn="1"/>
        </p:nvSpPr>
        <p:spPr>
          <a:xfrm>
            <a:off x="590053" y="2925961"/>
            <a:ext cx="5266614" cy="22175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3" dirty="0">
              <a:latin typeface="Apex New Tyn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6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22"/>
          <p:cNvSpPr/>
          <p:nvPr userDrawn="1"/>
        </p:nvSpPr>
        <p:spPr>
          <a:xfrm>
            <a:off x="0" y="2400300"/>
            <a:ext cx="9143404" cy="2743200"/>
          </a:xfrm>
          <a:prstGeom prst="rect">
            <a:avLst/>
          </a:prstGeom>
          <a:solidFill>
            <a:srgbClr val="C3B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19" name="Прямоугольник 40"/>
          <p:cNvSpPr/>
          <p:nvPr userDrawn="1"/>
        </p:nvSpPr>
        <p:spPr>
          <a:xfrm>
            <a:off x="3969724" y="1977684"/>
            <a:ext cx="4734244" cy="2619291"/>
          </a:xfrm>
          <a:prstGeom prst="rect">
            <a:avLst/>
          </a:prstGeom>
          <a:solidFill>
            <a:srgbClr val="E1D7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3" dirty="0">
              <a:latin typeface="Apex New Tynn" charset="0"/>
            </a:endParaRPr>
          </a:p>
        </p:txBody>
      </p:sp>
      <p:sp>
        <p:nvSpPr>
          <p:cNvPr id="20" name="TextBox 28"/>
          <p:cNvSpPr txBox="1">
            <a:spLocks noChangeArrowheads="1"/>
          </p:cNvSpPr>
          <p:nvPr userDrawn="1"/>
        </p:nvSpPr>
        <p:spPr bwMode="auto">
          <a:xfrm>
            <a:off x="3920303" y="400646"/>
            <a:ext cx="5252873" cy="81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nb-NO" sz="5625" b="1" i="0" baseline="0" dirty="0" err="1">
                <a:solidFill>
                  <a:srgbClr val="C3B0E3"/>
                </a:solidFill>
                <a:latin typeface="Apex New Bok" charset="0"/>
              </a:rPr>
              <a:t>Visste</a:t>
            </a:r>
            <a:r>
              <a:rPr lang="en-US" altLang="nb-NO" sz="5625" b="1" i="0" baseline="0" dirty="0">
                <a:solidFill>
                  <a:srgbClr val="C3B0E3"/>
                </a:solidFill>
                <a:latin typeface="Apex New Bok" charset="0"/>
              </a:rPr>
              <a:t> du at</a:t>
            </a:r>
            <a:r>
              <a:rPr lang="mr-IN" altLang="nb-NO" sz="5625" b="1" i="0" baseline="0" dirty="0">
                <a:solidFill>
                  <a:srgbClr val="C3B0E3"/>
                </a:solidFill>
                <a:latin typeface="Apex New Bok" charset="0"/>
              </a:rPr>
              <a:t>…</a:t>
            </a:r>
            <a:endParaRPr lang="ru-RU" altLang="nb-NO" sz="5625" b="1" i="0" baseline="0" dirty="0">
              <a:solidFill>
                <a:srgbClr val="C3B0E3"/>
              </a:solidFill>
              <a:latin typeface="Apex New Tynn" charset="0"/>
            </a:endParaRPr>
          </a:p>
        </p:txBody>
      </p:sp>
      <p:pic>
        <p:nvPicPr>
          <p:cNvPr id="23" name="Plassholder for bild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035" y="280220"/>
            <a:ext cx="3315347" cy="454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65758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EE0239-7D6A-0D4C-A0DE-98FCACF5F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Styrets forslag til </a:t>
            </a:r>
            <a:br>
              <a:rPr lang="nb-NO" dirty="0"/>
            </a:br>
            <a:r>
              <a:rPr lang="nb-NO" dirty="0" err="1"/>
              <a:t>valgkomitè</a:t>
            </a:r>
            <a:r>
              <a:rPr lang="nb-NO" dirty="0"/>
              <a:t> 2022-2023</a:t>
            </a:r>
          </a:p>
        </p:txBody>
      </p:sp>
    </p:spTree>
    <p:extLst>
      <p:ext uri="{BB962C8B-B14F-4D97-AF65-F5344CB8AC3E}">
        <p14:creationId xmlns:p14="http://schemas.microsoft.com/office/powerpoint/2010/main" val="417321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14A1143-78CF-6E40-A706-1344B77175E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3702" y="2407861"/>
            <a:ext cx="4847733" cy="24238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A743B0-F959-1F46-A573-D7E185EF90C1}"/>
              </a:ext>
            </a:extLst>
          </p:cNvPr>
          <p:cNvSpPr txBox="1"/>
          <p:nvPr/>
        </p:nvSpPr>
        <p:spPr>
          <a:xfrm>
            <a:off x="5313748" y="818745"/>
            <a:ext cx="26605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Valgkomitéen for 2022/2023: </a:t>
            </a:r>
            <a:br>
              <a:rPr lang="nb-NO" sz="1600" dirty="0"/>
            </a:br>
            <a:r>
              <a:rPr lang="nb-NO" sz="1600" dirty="0"/>
              <a:t>- Anne </a:t>
            </a:r>
            <a:r>
              <a:rPr lang="nb-NO" sz="1600" dirty="0" err="1"/>
              <a:t>Ombye</a:t>
            </a:r>
            <a:r>
              <a:rPr lang="nb-NO" sz="1600" dirty="0"/>
              <a:t>  (gjenvalgt)</a:t>
            </a:r>
            <a:br>
              <a:rPr lang="nb-NO" sz="1600" dirty="0"/>
            </a:br>
            <a:r>
              <a:rPr lang="nb-NO" sz="1600" dirty="0"/>
              <a:t>- Håvard Myreng (gjenvalgt)</a:t>
            </a:r>
            <a:br>
              <a:rPr lang="nb-NO" sz="1600" dirty="0"/>
            </a:br>
            <a:r>
              <a:rPr lang="nb-NO" sz="1600" dirty="0"/>
              <a:t>- Agnes </a:t>
            </a:r>
            <a:r>
              <a:rPr lang="nb-NO" sz="1600" dirty="0" err="1"/>
              <a:t>Lusti</a:t>
            </a:r>
            <a:r>
              <a:rPr lang="nb-NO" sz="1600" dirty="0"/>
              <a:t> </a:t>
            </a:r>
          </a:p>
          <a:p>
            <a:r>
              <a:rPr lang="nb-NO" sz="1600" dirty="0"/>
              <a:t>- Harald Grytten</a:t>
            </a:r>
            <a:endParaRPr lang="nb-N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67CF21-AE12-8049-B9DB-E7684E431B98}"/>
              </a:ext>
            </a:extLst>
          </p:cNvPr>
          <p:cNvSpPr/>
          <p:nvPr/>
        </p:nvSpPr>
        <p:spPr>
          <a:xfrm>
            <a:off x="270516" y="252103"/>
            <a:ext cx="4633177" cy="2168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3ED069-9CB6-C748-A1A8-6775A171297B}"/>
              </a:ext>
            </a:extLst>
          </p:cNvPr>
          <p:cNvSpPr/>
          <p:nvPr/>
        </p:nvSpPr>
        <p:spPr>
          <a:xfrm>
            <a:off x="510241" y="695702"/>
            <a:ext cx="50173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nb-NO" sz="1600" dirty="0"/>
              <a:t>God kontinuitet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nb-NO" sz="1600" dirty="0"/>
              <a:t>God kjønnsbalanse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nb-NO" sz="1600" dirty="0"/>
              <a:t>Balansert alderssammensetning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nb-NO" sz="1600" dirty="0"/>
              <a:t>Balansert erfaring fra yrker og verv i Econa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nb-NO" sz="1600" dirty="0"/>
              <a:t>Autonomi – valgkomitéen velger sin egen leder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nb-NO" sz="1600" dirty="0"/>
              <a:t>Robusthet mot frafall med 4 medlemmer</a:t>
            </a:r>
            <a:endParaRPr lang="en-US" sz="1600" b="1" dirty="0">
              <a:solidFill>
                <a:srgbClr val="7D5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ssholder for tekst 1">
            <a:extLst>
              <a:ext uri="{FF2B5EF4-FFF2-40B4-BE49-F238E27FC236}">
                <a16:creationId xmlns:a16="http://schemas.microsoft.com/office/drawing/2014/main" id="{921CC603-D261-BA44-ACB9-6E4932384C68}"/>
              </a:ext>
            </a:extLst>
          </p:cNvPr>
          <p:cNvSpPr txBox="1">
            <a:spLocks/>
          </p:cNvSpPr>
          <p:nvPr/>
        </p:nvSpPr>
        <p:spPr>
          <a:xfrm>
            <a:off x="779930" y="163750"/>
            <a:ext cx="7634059" cy="512496"/>
          </a:xfrm>
          <a:prstGeom prst="rect">
            <a:avLst/>
          </a:prstGeom>
        </p:spPr>
        <p:txBody>
          <a:bodyPr/>
          <a:lstStyle>
            <a:lvl1pPr indent="0" algn="ctr" defTabSz="342900">
              <a:spcBef>
                <a:spcPct val="20000"/>
              </a:spcBef>
              <a:buFontTx/>
              <a:buNone/>
              <a:defRPr sz="2400" b="1" i="0" cap="all" baseline="0">
                <a:solidFill>
                  <a:srgbClr val="C3B0E3"/>
                </a:solidFill>
                <a:latin typeface="Apex New" charset="0"/>
              </a:defRPr>
            </a:lvl1pPr>
            <a:lvl2pPr marL="557213" indent="-214313" defTabSz="342900">
              <a:spcBef>
                <a:spcPct val="20000"/>
              </a:spcBef>
              <a:buFont typeface="Arial"/>
              <a:buChar char="–"/>
              <a:defRPr sz="2100"/>
            </a:lvl2pPr>
            <a:lvl3pPr marL="857250" indent="-171450" defTabSz="342900">
              <a:spcBef>
                <a:spcPct val="20000"/>
              </a:spcBef>
              <a:buFont typeface="Arial"/>
              <a:buChar char="•"/>
              <a:defRPr sz="1800"/>
            </a:lvl3pPr>
            <a:lvl4pPr marL="1200150" indent="-171450" defTabSz="342900">
              <a:spcBef>
                <a:spcPct val="20000"/>
              </a:spcBef>
              <a:buFont typeface="Arial"/>
              <a:buChar char="–"/>
              <a:defRPr sz="1500"/>
            </a:lvl4pPr>
            <a:lvl5pPr marL="1543050" indent="-171450" defTabSz="342900">
              <a:spcBef>
                <a:spcPct val="20000"/>
              </a:spcBef>
              <a:buFont typeface="Arial"/>
              <a:buChar char="»"/>
              <a:defRPr sz="1500"/>
            </a:lvl5pPr>
            <a:lvl6pPr marL="1885950" indent="-171450" defTabSz="342900">
              <a:spcBef>
                <a:spcPct val="20000"/>
              </a:spcBef>
              <a:buFont typeface="Arial"/>
              <a:buChar char="•"/>
              <a:defRPr sz="1500"/>
            </a:lvl6pPr>
            <a:lvl7pPr marL="2228850" indent="-171450" defTabSz="342900">
              <a:spcBef>
                <a:spcPct val="20000"/>
              </a:spcBef>
              <a:buFont typeface="Arial"/>
              <a:buChar char="•"/>
              <a:defRPr sz="1500"/>
            </a:lvl7pPr>
            <a:lvl8pPr marL="2571750" indent="-171450" defTabSz="342900">
              <a:spcBef>
                <a:spcPct val="20000"/>
              </a:spcBef>
              <a:buFont typeface="Arial"/>
              <a:buChar char="•"/>
              <a:defRPr sz="1500"/>
            </a:lvl8pPr>
            <a:lvl9pPr marL="2914650" indent="-171450" defTabSz="342900">
              <a:spcBef>
                <a:spcPct val="20000"/>
              </a:spcBef>
              <a:buFont typeface="Arial"/>
              <a:buChar char="•"/>
              <a:defRPr sz="1500"/>
            </a:lvl9pPr>
          </a:lstStyle>
          <a:p>
            <a:r>
              <a:rPr lang="nb-NO" dirty="0"/>
              <a:t>Styrets forslag til valgkomité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AB0E79-3C5E-3A42-AB0A-3902AF891A39}"/>
              </a:ext>
            </a:extLst>
          </p:cNvPr>
          <p:cNvSpPr/>
          <p:nvPr/>
        </p:nvSpPr>
        <p:spPr>
          <a:xfrm>
            <a:off x="270517" y="2420469"/>
            <a:ext cx="1883185" cy="2443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696820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7C633DDC-8124-4F74-9BFB-46E8CDBEA0CE}"/>
    </a:ext>
  </a:extLst>
</a:theme>
</file>

<file path=ppt/theme/theme10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Powerpoint - standard" id="{54E1BB6E-7A74-41EB-A0F6-A3114F483219}" vid="{14B742C0-0009-4B1F-B2B1-B6D425089902}"/>
    </a:ext>
  </a:extLst>
</a:theme>
</file>

<file path=ppt/theme/theme11.xml><?xml version="1.0" encoding="utf-8"?>
<a:theme xmlns:a="http://schemas.openxmlformats.org/drawingml/2006/main" name="12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B31A68FC-EF78-4186-BB10-2CA34E304CBC}"/>
    </a:ext>
  </a:extLst>
</a:theme>
</file>

<file path=ppt/theme/theme1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Powerpoint - standard" id="{54E1BB6E-7A74-41EB-A0F6-A3114F483219}" vid="{0978E401-84E2-4C7C-9591-1C5E4C8AF376}"/>
    </a:ext>
  </a:extLst>
</a:theme>
</file>

<file path=ppt/theme/theme13.xml><?xml version="1.0" encoding="utf-8"?>
<a:theme xmlns:a="http://schemas.openxmlformats.org/drawingml/2006/main" name="2_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Powerpoint - standard" id="{54E1BB6E-7A74-41EB-A0F6-A3114F483219}" vid="{DF870B6D-6A7B-499E-A3B7-2DDE6207C7B5}"/>
    </a:ext>
  </a:extLst>
</a:theme>
</file>

<file path=ppt/theme/theme14.xml><?xml version="1.0" encoding="utf-8"?>
<a:theme xmlns:a="http://schemas.openxmlformats.org/drawingml/2006/main" name="1_NY_BC ppt mal 2012">
  <a:themeElements>
    <a:clrScheme name="Blank Presentatio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0_NY_BC ppt mal 2012">
  <a:themeElements>
    <a:clrScheme name="Blank Presentatio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_NY_BC ppt mal 2012">
  <a:themeElements>
    <a:clrScheme name="Blank Presentatio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3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sjon14" id="{78472CF9-23BC-C046-85F9-5098C95AC749}" vid="{89A92788-867A-DE47-BA5E-A1E4FE3DC866}"/>
    </a:ext>
  </a:extLst>
</a:theme>
</file>

<file path=ppt/theme/theme1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F3D594F0-0AEE-483C-8EB9-056A5722B07F}"/>
    </a:ext>
  </a:extLst>
</a:theme>
</file>

<file path=ppt/theme/theme3.xml><?xml version="1.0" encoding="utf-8"?>
<a:theme xmlns:a="http://schemas.openxmlformats.org/drawingml/2006/main" name="10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C0B564D3-761F-4834-AC70-64A809FB5172}"/>
    </a:ext>
  </a:extLst>
</a:theme>
</file>

<file path=ppt/theme/theme4.xml><?xml version="1.0" encoding="utf-8"?>
<a:theme xmlns:a="http://schemas.openxmlformats.org/drawingml/2006/main" name="11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C71A772E-9C67-4C51-B22A-CFBCB593D1B5}"/>
    </a:ext>
  </a:extLst>
</a:theme>
</file>

<file path=ppt/theme/theme5.xml><?xml version="1.0" encoding="utf-8"?>
<a:theme xmlns:a="http://schemas.openxmlformats.org/drawingml/2006/main" name="4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033BC264-63D3-49F1-BF0A-AF1E858C3F6B}"/>
    </a:ext>
  </a:extLst>
</a:theme>
</file>

<file path=ppt/theme/theme6.xml><?xml version="1.0" encoding="utf-8"?>
<a:theme xmlns:a="http://schemas.openxmlformats.org/drawingml/2006/main" name="5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42075512-09D7-4F6A-91DD-C47E675F9DAC}"/>
    </a:ext>
  </a:extLst>
</a:theme>
</file>

<file path=ppt/theme/theme7.xml><?xml version="1.0" encoding="utf-8"?>
<a:theme xmlns:a="http://schemas.openxmlformats.org/drawingml/2006/main" name="6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6CA6DCF4-1974-408B-BE15-07D4F3D4E8BD}"/>
    </a:ext>
  </a:extLst>
</a:theme>
</file>

<file path=ppt/theme/theme8.xml><?xml version="1.0" encoding="utf-8"?>
<a:theme xmlns:a="http://schemas.openxmlformats.org/drawingml/2006/main" name="7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288E8D79-C524-47BB-9747-80EEFA3B688E}"/>
    </a:ext>
  </a:extLst>
</a:theme>
</file>

<file path=ppt/theme/theme9.xml><?xml version="1.0" encoding="utf-8"?>
<a:theme xmlns:a="http://schemas.openxmlformats.org/drawingml/2006/main" name="8_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l Powerpoint - standard" id="{54E1BB6E-7A74-41EB-A0F6-A3114F483219}" vid="{95539AFB-1F7E-40A7-B610-AE4A14FD52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 Powerpoint - standard</Template>
  <TotalTime>6245</TotalTime>
  <Words>62</Words>
  <Application>Microsoft Office PowerPoint</Application>
  <PresentationFormat>Skjermfremvisning (16:9)</PresentationFormat>
  <Paragraphs>10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12</vt:i4>
      </vt:variant>
      <vt:variant>
        <vt:lpstr>Tema</vt:lpstr>
      </vt:variant>
      <vt:variant>
        <vt:i4>17</vt:i4>
      </vt:variant>
      <vt:variant>
        <vt:lpstr>Lysbildetitler</vt:lpstr>
      </vt:variant>
      <vt:variant>
        <vt:i4>2</vt:i4>
      </vt:variant>
    </vt:vector>
  </HeadingPairs>
  <TitlesOfParts>
    <vt:vector size="31" baseType="lpstr">
      <vt:lpstr>Apex New</vt:lpstr>
      <vt:lpstr>Apex New Bok</vt:lpstr>
      <vt:lpstr>Apex New Bold</vt:lpstr>
      <vt:lpstr>Apex New Book</vt:lpstr>
      <vt:lpstr>Apex New Light</vt:lpstr>
      <vt:lpstr>Apex New Tynn</vt:lpstr>
      <vt:lpstr>Arial</vt:lpstr>
      <vt:lpstr>Calibri</vt:lpstr>
      <vt:lpstr>Calibri Light</vt:lpstr>
      <vt:lpstr>Pe-icon-7-stroke</vt:lpstr>
      <vt:lpstr>Webdings</vt:lpstr>
      <vt:lpstr>Wingdings</vt:lpstr>
      <vt:lpstr>Standardtema</vt:lpstr>
      <vt:lpstr>9_Standardtema</vt:lpstr>
      <vt:lpstr>10_Standardtema</vt:lpstr>
      <vt:lpstr>11_Standardtema</vt:lpstr>
      <vt:lpstr>4_Standardtema</vt:lpstr>
      <vt:lpstr>5_Standardtema</vt:lpstr>
      <vt:lpstr>6_Standardtema</vt:lpstr>
      <vt:lpstr>7_Standardtema</vt:lpstr>
      <vt:lpstr>8_Standardtema</vt:lpstr>
      <vt:lpstr>Egendefinert utforming</vt:lpstr>
      <vt:lpstr>12_Standardtema</vt:lpstr>
      <vt:lpstr>1_Egendefinert utforming</vt:lpstr>
      <vt:lpstr>2_Egendefinert utforming</vt:lpstr>
      <vt:lpstr>1_NY_BC ppt mal 2012</vt:lpstr>
      <vt:lpstr>10_NY_BC ppt mal 2012</vt:lpstr>
      <vt:lpstr>2_NY_BC ppt mal 2012</vt:lpstr>
      <vt:lpstr>13_Standardtema</vt:lpstr>
      <vt:lpstr>Styrets forslag til  valgkomitè 2022-2023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Anne Sophie Juel</dc:creator>
  <cp:keywords/>
  <dc:description/>
  <cp:lastModifiedBy>Lars Nederberg</cp:lastModifiedBy>
  <cp:revision>162</cp:revision>
  <cp:lastPrinted>2020-05-24T12:59:59Z</cp:lastPrinted>
  <dcterms:created xsi:type="dcterms:W3CDTF">2019-03-22T13:29:10Z</dcterms:created>
  <dcterms:modified xsi:type="dcterms:W3CDTF">2022-03-08T17:28:11Z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7c9120-de6c-48d3-8a78-7212b51d0e13_Enabled">
    <vt:lpwstr>true</vt:lpwstr>
  </property>
  <property fmtid="{D5CDD505-2E9C-101B-9397-08002B2CF9AE}" pid="3" name="MSIP_Label_7b7c9120-de6c-48d3-8a78-7212b51d0e13_SetDate">
    <vt:lpwstr>2022-03-08T17:27:35Z</vt:lpwstr>
  </property>
  <property fmtid="{D5CDD505-2E9C-101B-9397-08002B2CF9AE}" pid="4" name="MSIP_Label_7b7c9120-de6c-48d3-8a78-7212b51d0e13_Method">
    <vt:lpwstr>Privileged</vt:lpwstr>
  </property>
  <property fmtid="{D5CDD505-2E9C-101B-9397-08002B2CF9AE}" pid="5" name="MSIP_Label_7b7c9120-de6c-48d3-8a78-7212b51d0e13_Name">
    <vt:lpwstr>Personlig</vt:lpwstr>
  </property>
  <property fmtid="{D5CDD505-2E9C-101B-9397-08002B2CF9AE}" pid="6" name="MSIP_Label_7b7c9120-de6c-48d3-8a78-7212b51d0e13_SiteId">
    <vt:lpwstr>b4377ef1-c046-4443-9d44-349c6e4902fa</vt:lpwstr>
  </property>
  <property fmtid="{D5CDD505-2E9C-101B-9397-08002B2CF9AE}" pid="7" name="MSIP_Label_7b7c9120-de6c-48d3-8a78-7212b51d0e13_ActionId">
    <vt:lpwstr>0cfbf381-888c-4c68-b077-5c449e91f936</vt:lpwstr>
  </property>
  <property fmtid="{D5CDD505-2E9C-101B-9397-08002B2CF9AE}" pid="8" name="MSIP_Label_7b7c9120-de6c-48d3-8a78-7212b51d0e13_ContentBits">
    <vt:lpwstr>0</vt:lpwstr>
  </property>
</Properties>
</file>